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3A5D09-505B-96A7-69B8-2D5A0FC2E4CB}" name="Rachel Vagg" initials="RV" userId="S::rachel.vagg@qao.qld.gov.au::9664bfe1-17a3-4f2f-9b91-edc14ef2b832" providerId="AD"/>
  <p188:author id="{2F66E19B-1C85-01F2-B0DF-83811EDC278C}" name="Kathleen Hayward" initials="KH" userId="S::Kathleen.Hayward@qao.qld.gov.au::8f093085-ce74-4cc5-9c7f-f903772fe4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F7C"/>
    <a:srgbClr val="ECEBEE"/>
    <a:srgbClr val="443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4F2A7C-4248-44FB-9E6B-03E4CE229D78}" v="2" dt="2025-06-10T00:01:28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5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leen Hayward" userId="8f093085-ce74-4cc5-9c7f-f903772fe40d" providerId="ADAL" clId="{DBF0E4D3-F491-4AD7-A722-53C348518D27}"/>
    <pc:docChg chg="undo redo custSel modSld">
      <pc:chgData name="Kathleen Hayward" userId="8f093085-ce74-4cc5-9c7f-f903772fe40d" providerId="ADAL" clId="{DBF0E4D3-F491-4AD7-A722-53C348518D27}" dt="2025-05-08T01:32:39.514" v="671" actId="164"/>
      <pc:docMkLst>
        <pc:docMk/>
      </pc:docMkLst>
      <pc:sldChg chg="addSp delSp modSp mod">
        <pc:chgData name="Kathleen Hayward" userId="8f093085-ce74-4cc5-9c7f-f903772fe40d" providerId="ADAL" clId="{DBF0E4D3-F491-4AD7-A722-53C348518D27}" dt="2025-05-08T01:32:39.514" v="671" actId="164"/>
        <pc:sldMkLst>
          <pc:docMk/>
          <pc:sldMk cId="1267052815" sldId="261"/>
        </pc:sldMkLst>
        <pc:spChg chg="mod topLvl">
          <ac:chgData name="Kathleen Hayward" userId="8f093085-ce74-4cc5-9c7f-f903772fe40d" providerId="ADAL" clId="{DBF0E4D3-F491-4AD7-A722-53C348518D27}" dt="2025-05-08T01:32:39.514" v="671" actId="164"/>
          <ac:spMkLst>
            <pc:docMk/>
            <pc:sldMk cId="1267052815" sldId="261"/>
            <ac:spMk id="4" creationId="{224EA207-B197-43E9-AAC0-4E7B2D158940}"/>
          </ac:spMkLst>
        </pc:spChg>
        <pc:spChg chg="add mod">
          <ac:chgData name="Kathleen Hayward" userId="8f093085-ce74-4cc5-9c7f-f903772fe40d" providerId="ADAL" clId="{DBF0E4D3-F491-4AD7-A722-53C348518D27}" dt="2025-05-07T23:27:16.946" v="609" actId="164"/>
          <ac:spMkLst>
            <pc:docMk/>
            <pc:sldMk cId="1267052815" sldId="261"/>
            <ac:spMk id="7" creationId="{B7872FA3-6131-CB7B-23D4-B5AAF492CF31}"/>
          </ac:spMkLst>
        </pc:spChg>
        <pc:spChg chg="mod topLvl">
          <ac:chgData name="Kathleen Hayward" userId="8f093085-ce74-4cc5-9c7f-f903772fe40d" providerId="ADAL" clId="{DBF0E4D3-F491-4AD7-A722-53C348518D27}" dt="2025-05-08T01:32:39.514" v="671" actId="164"/>
          <ac:spMkLst>
            <pc:docMk/>
            <pc:sldMk cId="1267052815" sldId="261"/>
            <ac:spMk id="8" creationId="{DEDDEE6B-7248-40BE-B943-1FAE950AC4DE}"/>
          </ac:spMkLst>
        </pc:spChg>
        <pc:spChg chg="add mod">
          <ac:chgData name="Kathleen Hayward" userId="8f093085-ce74-4cc5-9c7f-f903772fe40d" providerId="ADAL" clId="{DBF0E4D3-F491-4AD7-A722-53C348518D27}" dt="2025-05-08T01:32:39.514" v="671" actId="164"/>
          <ac:spMkLst>
            <pc:docMk/>
            <pc:sldMk cId="1267052815" sldId="261"/>
            <ac:spMk id="9" creationId="{0DD18C63-F518-079A-B586-E02DF1D968EE}"/>
          </ac:spMkLst>
        </pc:spChg>
        <pc:spChg chg="mod">
          <ac:chgData name="Kathleen Hayward" userId="8f093085-ce74-4cc5-9c7f-f903772fe40d" providerId="ADAL" clId="{DBF0E4D3-F491-4AD7-A722-53C348518D27}" dt="2025-05-08T01:32:39.514" v="671" actId="164"/>
          <ac:spMkLst>
            <pc:docMk/>
            <pc:sldMk cId="1267052815" sldId="261"/>
            <ac:spMk id="22" creationId="{BE8D5393-C674-3F36-231F-81DD27440359}"/>
          </ac:spMkLst>
        </pc:spChg>
        <pc:spChg chg="mod topLvl">
          <ac:chgData name="Kathleen Hayward" userId="8f093085-ce74-4cc5-9c7f-f903772fe40d" providerId="ADAL" clId="{DBF0E4D3-F491-4AD7-A722-53C348518D27}" dt="2025-05-07T23:27:16.946" v="609" actId="164"/>
          <ac:spMkLst>
            <pc:docMk/>
            <pc:sldMk cId="1267052815" sldId="261"/>
            <ac:spMk id="31" creationId="{EE01ECD1-4419-9EBA-7FC7-75F3C1ED981B}"/>
          </ac:spMkLst>
        </pc:spChg>
        <pc:spChg chg="mod topLvl">
          <ac:chgData name="Kathleen Hayward" userId="8f093085-ce74-4cc5-9c7f-f903772fe40d" providerId="ADAL" clId="{DBF0E4D3-F491-4AD7-A722-53C348518D27}" dt="2025-05-08T01:32:39.514" v="671" actId="164"/>
          <ac:spMkLst>
            <pc:docMk/>
            <pc:sldMk cId="1267052815" sldId="261"/>
            <ac:spMk id="33" creationId="{33C7DE1D-CCE6-3FB1-471F-559BB21AA636}"/>
          </ac:spMkLst>
        </pc:spChg>
        <pc:spChg chg="mod topLvl">
          <ac:chgData name="Kathleen Hayward" userId="8f093085-ce74-4cc5-9c7f-f903772fe40d" providerId="ADAL" clId="{DBF0E4D3-F491-4AD7-A722-53C348518D27}" dt="2025-05-07T23:27:16.946" v="609" actId="164"/>
          <ac:spMkLst>
            <pc:docMk/>
            <pc:sldMk cId="1267052815" sldId="261"/>
            <ac:spMk id="59" creationId="{EAA0CAEE-AA0D-ED76-44B0-B501312BBB5D}"/>
          </ac:spMkLst>
        </pc:spChg>
        <pc:spChg chg="mod topLvl">
          <ac:chgData name="Kathleen Hayward" userId="8f093085-ce74-4cc5-9c7f-f903772fe40d" providerId="ADAL" clId="{DBF0E4D3-F491-4AD7-A722-53C348518D27}" dt="2025-05-07T23:27:16.946" v="609" actId="164"/>
          <ac:spMkLst>
            <pc:docMk/>
            <pc:sldMk cId="1267052815" sldId="261"/>
            <ac:spMk id="69" creationId="{2AB8E707-0D47-43D2-9407-5565830539A7}"/>
          </ac:spMkLst>
        </pc:spChg>
        <pc:spChg chg="mod topLvl">
          <ac:chgData name="Kathleen Hayward" userId="8f093085-ce74-4cc5-9c7f-f903772fe40d" providerId="ADAL" clId="{DBF0E4D3-F491-4AD7-A722-53C348518D27}" dt="2025-05-08T01:32:39.514" v="671" actId="164"/>
          <ac:spMkLst>
            <pc:docMk/>
            <pc:sldMk cId="1267052815" sldId="261"/>
            <ac:spMk id="89" creationId="{6EC1615B-7BBD-4ADE-ADA9-EB3A85084F0E}"/>
          </ac:spMkLst>
        </pc:spChg>
        <pc:spChg chg="mod topLvl">
          <ac:chgData name="Kathleen Hayward" userId="8f093085-ce74-4cc5-9c7f-f903772fe40d" providerId="ADAL" clId="{DBF0E4D3-F491-4AD7-A722-53C348518D27}" dt="2025-05-08T01:32:39.514" v="671" actId="164"/>
          <ac:spMkLst>
            <pc:docMk/>
            <pc:sldMk cId="1267052815" sldId="261"/>
            <ac:spMk id="90" creationId="{7EC9BFC5-6021-4205-83B6-F9C06A5ADCE2}"/>
          </ac:spMkLst>
        </pc:spChg>
        <pc:spChg chg="mod topLvl">
          <ac:chgData name="Kathleen Hayward" userId="8f093085-ce74-4cc5-9c7f-f903772fe40d" providerId="ADAL" clId="{DBF0E4D3-F491-4AD7-A722-53C348518D27}" dt="2025-05-08T01:32:39.514" v="671" actId="164"/>
          <ac:spMkLst>
            <pc:docMk/>
            <pc:sldMk cId="1267052815" sldId="261"/>
            <ac:spMk id="91" creationId="{E6E0E5BB-0FD3-406C-96D9-67E5D815B19F}"/>
          </ac:spMkLst>
        </pc:spChg>
        <pc:grpChg chg="add mod">
          <ac:chgData name="Kathleen Hayward" userId="8f093085-ce74-4cc5-9c7f-f903772fe40d" providerId="ADAL" clId="{DBF0E4D3-F491-4AD7-A722-53C348518D27}" dt="2025-05-07T23:27:58.548" v="636" actId="12789"/>
          <ac:grpSpMkLst>
            <pc:docMk/>
            <pc:sldMk cId="1267052815" sldId="261"/>
            <ac:grpSpMk id="56" creationId="{4F15CF9C-AC62-A3B8-6A7C-9B9436135B98}"/>
          </ac:grpSpMkLst>
        </pc:grpChg>
        <pc:grpChg chg="add mod">
          <ac:chgData name="Kathleen Hayward" userId="8f093085-ce74-4cc5-9c7f-f903772fe40d" providerId="ADAL" clId="{DBF0E4D3-F491-4AD7-A722-53C348518D27}" dt="2025-05-08T01:32:39.514" v="671" actId="164"/>
          <ac:grpSpMkLst>
            <pc:docMk/>
            <pc:sldMk cId="1267052815" sldId="261"/>
            <ac:grpSpMk id="64" creationId="{5FF69F37-AE80-489A-FE79-28BEEA66D6A1}"/>
          </ac:grpSpMkLst>
        </pc:grpChg>
        <pc:picChg chg="mod">
          <ac:chgData name="Kathleen Hayward" userId="8f093085-ce74-4cc5-9c7f-f903772fe40d" providerId="ADAL" clId="{DBF0E4D3-F491-4AD7-A722-53C348518D27}" dt="2025-05-08T01:32:39.514" v="671" actId="164"/>
          <ac:picMkLst>
            <pc:docMk/>
            <pc:sldMk cId="1267052815" sldId="261"/>
            <ac:picMk id="23" creationId="{D855F4EE-C3DE-A749-7EDD-657A7C4FF891}"/>
          </ac:picMkLst>
        </pc:picChg>
        <pc:cxnChg chg="add mod">
          <ac:chgData name="Kathleen Hayward" userId="8f093085-ce74-4cc5-9c7f-f903772fe40d" providerId="ADAL" clId="{DBF0E4D3-F491-4AD7-A722-53C348518D27}" dt="2025-05-07T23:29:12.297" v="653" actId="14100"/>
          <ac:cxnSpMkLst>
            <pc:docMk/>
            <pc:sldMk cId="1267052815" sldId="261"/>
            <ac:cxnSpMk id="16" creationId="{B3C0B2FE-7EA7-804C-9733-3B814B9F8C10}"/>
          </ac:cxnSpMkLst>
        </pc:cxnChg>
        <pc:cxnChg chg="add mod">
          <ac:chgData name="Kathleen Hayward" userId="8f093085-ce74-4cc5-9c7f-f903772fe40d" providerId="ADAL" clId="{DBF0E4D3-F491-4AD7-A722-53C348518D27}" dt="2025-05-07T23:27:16.946" v="609" actId="164"/>
          <ac:cxnSpMkLst>
            <pc:docMk/>
            <pc:sldMk cId="1267052815" sldId="261"/>
            <ac:cxnSpMk id="21" creationId="{3066675B-BC13-AF7F-6236-71C0D980D4B6}"/>
          </ac:cxnSpMkLst>
        </pc:cxnChg>
        <pc:cxnChg chg="add mod">
          <ac:chgData name="Kathleen Hayward" userId="8f093085-ce74-4cc5-9c7f-f903772fe40d" providerId="ADAL" clId="{DBF0E4D3-F491-4AD7-A722-53C348518D27}" dt="2025-05-07T23:27:16.946" v="609" actId="164"/>
          <ac:cxnSpMkLst>
            <pc:docMk/>
            <pc:sldMk cId="1267052815" sldId="261"/>
            <ac:cxnSpMk id="26" creationId="{9091871C-E6A4-2BBB-5D5D-0450DC2E1D46}"/>
          </ac:cxnSpMkLst>
        </pc:cxnChg>
        <pc:cxnChg chg="mod ord">
          <ac:chgData name="Kathleen Hayward" userId="8f093085-ce74-4cc5-9c7f-f903772fe40d" providerId="ADAL" clId="{DBF0E4D3-F491-4AD7-A722-53C348518D27}" dt="2025-05-07T23:29:43.025" v="662" actId="14100"/>
          <ac:cxnSpMkLst>
            <pc:docMk/>
            <pc:sldMk cId="1267052815" sldId="261"/>
            <ac:cxnSpMk id="32" creationId="{FD092BE0-5370-4A72-B3B7-37F9EACB852C}"/>
          </ac:cxnSpMkLst>
        </pc:cxnChg>
        <pc:cxnChg chg="add mod">
          <ac:chgData name="Kathleen Hayward" userId="8f093085-ce74-4cc5-9c7f-f903772fe40d" providerId="ADAL" clId="{DBF0E4D3-F491-4AD7-A722-53C348518D27}" dt="2025-05-07T23:27:16.946" v="609" actId="164"/>
          <ac:cxnSpMkLst>
            <pc:docMk/>
            <pc:sldMk cId="1267052815" sldId="261"/>
            <ac:cxnSpMk id="34" creationId="{970F358D-CA9C-387D-6C2C-AA9D70501745}"/>
          </ac:cxnSpMkLst>
        </pc:cxnChg>
        <pc:cxnChg chg="add mod">
          <ac:chgData name="Kathleen Hayward" userId="8f093085-ce74-4cc5-9c7f-f903772fe40d" providerId="ADAL" clId="{DBF0E4D3-F491-4AD7-A722-53C348518D27}" dt="2025-05-07T23:27:16.946" v="609" actId="164"/>
          <ac:cxnSpMkLst>
            <pc:docMk/>
            <pc:sldMk cId="1267052815" sldId="261"/>
            <ac:cxnSpMk id="37" creationId="{939802E0-29E3-BE9C-FA87-937839F298A0}"/>
          </ac:cxnSpMkLst>
        </pc:cxnChg>
        <pc:cxnChg chg="add mod">
          <ac:chgData name="Kathleen Hayward" userId="8f093085-ce74-4cc5-9c7f-f903772fe40d" providerId="ADAL" clId="{DBF0E4D3-F491-4AD7-A722-53C348518D27}" dt="2025-05-07T23:28:40.310" v="648" actId="14100"/>
          <ac:cxnSpMkLst>
            <pc:docMk/>
            <pc:sldMk cId="1267052815" sldId="261"/>
            <ac:cxnSpMk id="42" creationId="{8D7593CB-C24D-E435-0484-019ACB52BA0C}"/>
          </ac:cxnSpMkLst>
        </pc:cxnChg>
        <pc:cxnChg chg="add mod">
          <ac:chgData name="Kathleen Hayward" userId="8f093085-ce74-4cc5-9c7f-f903772fe40d" providerId="ADAL" clId="{DBF0E4D3-F491-4AD7-A722-53C348518D27}" dt="2025-05-07T23:28:29.355" v="645" actId="1035"/>
          <ac:cxnSpMkLst>
            <pc:docMk/>
            <pc:sldMk cId="1267052815" sldId="261"/>
            <ac:cxnSpMk id="43" creationId="{807CD4AB-3D03-3397-FDC6-D0CDFB248E46}"/>
          </ac:cxnSpMkLst>
        </pc:cxnChg>
        <pc:cxnChg chg="add mod">
          <ac:chgData name="Kathleen Hayward" userId="8f093085-ce74-4cc5-9c7f-f903772fe40d" providerId="ADAL" clId="{DBF0E4D3-F491-4AD7-A722-53C348518D27}" dt="2025-05-07T23:28:27.113" v="644" actId="1035"/>
          <ac:cxnSpMkLst>
            <pc:docMk/>
            <pc:sldMk cId="1267052815" sldId="261"/>
            <ac:cxnSpMk id="44" creationId="{B59D889F-BC94-D300-6F4F-C3E6D430530C}"/>
          </ac:cxnSpMkLst>
        </pc:cxnChg>
        <pc:cxnChg chg="add mod">
          <ac:chgData name="Kathleen Hayward" userId="8f093085-ce74-4cc5-9c7f-f903772fe40d" providerId="ADAL" clId="{DBF0E4D3-F491-4AD7-A722-53C348518D27}" dt="2025-05-07T23:30:02.773" v="666" actId="1035"/>
          <ac:cxnSpMkLst>
            <pc:docMk/>
            <pc:sldMk cId="1267052815" sldId="261"/>
            <ac:cxnSpMk id="61" creationId="{FF7D349A-A96C-58FE-D03B-C0B5F50890F2}"/>
          </ac:cxnSpMkLst>
        </pc:cxnChg>
      </pc:sldChg>
      <pc:sldChg chg="delSp modSp mod">
        <pc:chgData name="Kathleen Hayward" userId="8f093085-ce74-4cc5-9c7f-f903772fe40d" providerId="ADAL" clId="{DBF0E4D3-F491-4AD7-A722-53C348518D27}" dt="2025-05-07T23:09:50.369" v="18" actId="478"/>
        <pc:sldMkLst>
          <pc:docMk/>
          <pc:sldMk cId="3487400482" sldId="262"/>
        </pc:sldMkLst>
      </pc:sldChg>
    </pc:docChg>
  </pc:docChgLst>
  <pc:docChgLst>
    <pc:chgData name="Kathleen Hayward" userId="8f093085-ce74-4cc5-9c7f-f903772fe40d" providerId="ADAL" clId="{DBB47237-F9E8-416E-8642-F06B4AC32B52}"/>
    <pc:docChg chg="undo redo custSel addSld delSld modSld">
      <pc:chgData name="Kathleen Hayward" userId="8f093085-ce74-4cc5-9c7f-f903772fe40d" providerId="ADAL" clId="{DBB47237-F9E8-416E-8642-F06B4AC32B52}" dt="2025-05-23T00:12:27.923" v="230" actId="14100"/>
      <pc:docMkLst>
        <pc:docMk/>
      </pc:docMkLst>
      <pc:sldChg chg="modSp mod">
        <pc:chgData name="Kathleen Hayward" userId="8f093085-ce74-4cc5-9c7f-f903772fe40d" providerId="ADAL" clId="{DBB47237-F9E8-416E-8642-F06B4AC32B52}" dt="2025-05-23T00:04:44.070" v="112" actId="20577"/>
        <pc:sldMkLst>
          <pc:docMk/>
          <pc:sldMk cId="1267052815" sldId="261"/>
        </pc:sldMkLst>
        <pc:spChg chg="mod">
          <ac:chgData name="Kathleen Hayward" userId="8f093085-ce74-4cc5-9c7f-f903772fe40d" providerId="ADAL" clId="{DBB47237-F9E8-416E-8642-F06B4AC32B52}" dt="2025-05-23T00:04:44.070" v="112" actId="20577"/>
          <ac:spMkLst>
            <pc:docMk/>
            <pc:sldMk cId="1267052815" sldId="261"/>
            <ac:spMk id="22" creationId="{BE8D5393-C674-3F36-231F-81DD27440359}"/>
          </ac:spMkLst>
        </pc:spChg>
      </pc:sldChg>
      <pc:sldChg chg="addSp delSp modSp add mod">
        <pc:chgData name="Kathleen Hayward" userId="8f093085-ce74-4cc5-9c7f-f903772fe40d" providerId="ADAL" clId="{DBB47237-F9E8-416E-8642-F06B4AC32B52}" dt="2025-05-23T00:12:27.923" v="230" actId="14100"/>
        <pc:sldMkLst>
          <pc:docMk/>
          <pc:sldMk cId="2769993144" sldId="262"/>
        </pc:sldMkLst>
        <pc:spChg chg="mod">
          <ac:chgData name="Kathleen Hayward" userId="8f093085-ce74-4cc5-9c7f-f903772fe40d" providerId="ADAL" clId="{DBB47237-F9E8-416E-8642-F06B4AC32B52}" dt="2025-05-23T00:06:43.283" v="134" actId="1038"/>
          <ac:spMkLst>
            <pc:docMk/>
            <pc:sldMk cId="2769993144" sldId="262"/>
            <ac:spMk id="7" creationId="{0A9E0D4D-05F6-66B6-EA69-3C06C500B7DF}"/>
          </ac:spMkLst>
        </pc:spChg>
        <pc:spChg chg="mod">
          <ac:chgData name="Kathleen Hayward" userId="8f093085-ce74-4cc5-9c7f-f903772fe40d" providerId="ADAL" clId="{DBB47237-F9E8-416E-8642-F06B4AC32B52}" dt="2025-05-23T00:08:03.671" v="165" actId="1037"/>
          <ac:spMkLst>
            <pc:docMk/>
            <pc:sldMk cId="2769993144" sldId="262"/>
            <ac:spMk id="8" creationId="{B5941191-44A0-0BEF-51D2-3EB97E1C4D6F}"/>
          </ac:spMkLst>
        </pc:spChg>
        <pc:spChg chg="mod">
          <ac:chgData name="Kathleen Hayward" userId="8f093085-ce74-4cc5-9c7f-f903772fe40d" providerId="ADAL" clId="{DBB47237-F9E8-416E-8642-F06B4AC32B52}" dt="2025-05-23T00:07:37.838" v="146" actId="1076"/>
          <ac:spMkLst>
            <pc:docMk/>
            <pc:sldMk cId="2769993144" sldId="262"/>
            <ac:spMk id="9" creationId="{DAA09A1E-EFA1-51F4-E36E-404E3C0B56F2}"/>
          </ac:spMkLst>
        </pc:spChg>
        <pc:spChg chg="mod">
          <ac:chgData name="Kathleen Hayward" userId="8f093085-ce74-4cc5-9c7f-f903772fe40d" providerId="ADAL" clId="{DBB47237-F9E8-416E-8642-F06B4AC32B52}" dt="2025-05-23T00:03:44.812" v="75" actId="20577"/>
          <ac:spMkLst>
            <pc:docMk/>
            <pc:sldMk cId="2769993144" sldId="262"/>
            <ac:spMk id="22" creationId="{429C8DBF-5E5D-A995-DE34-9A60E31D655F}"/>
          </ac:spMkLst>
        </pc:spChg>
        <pc:spChg chg="mod">
          <ac:chgData name="Kathleen Hayward" userId="8f093085-ce74-4cc5-9c7f-f903772fe40d" providerId="ADAL" clId="{DBB47237-F9E8-416E-8642-F06B4AC32B52}" dt="2025-05-23T00:06:49.147" v="135" actId="1076"/>
          <ac:spMkLst>
            <pc:docMk/>
            <pc:sldMk cId="2769993144" sldId="262"/>
            <ac:spMk id="31" creationId="{A3D5FF0E-931A-784E-64DE-505115D38E85}"/>
          </ac:spMkLst>
        </pc:spChg>
        <pc:spChg chg="mod">
          <ac:chgData name="Kathleen Hayward" userId="8f093085-ce74-4cc5-9c7f-f903772fe40d" providerId="ADAL" clId="{DBB47237-F9E8-416E-8642-F06B4AC32B52}" dt="2025-05-23T00:07:31.061" v="144" actId="14100"/>
          <ac:spMkLst>
            <pc:docMk/>
            <pc:sldMk cId="2769993144" sldId="262"/>
            <ac:spMk id="33" creationId="{E45D230F-B63B-3C6E-AD43-F6FC73503152}"/>
          </ac:spMkLst>
        </pc:spChg>
        <pc:spChg chg="mod">
          <ac:chgData name="Kathleen Hayward" userId="8f093085-ce74-4cc5-9c7f-f903772fe40d" providerId="ADAL" clId="{DBB47237-F9E8-416E-8642-F06B4AC32B52}" dt="2025-05-23T00:10:35.708" v="213" actId="404"/>
          <ac:spMkLst>
            <pc:docMk/>
            <pc:sldMk cId="2769993144" sldId="262"/>
            <ac:spMk id="59" creationId="{62BF6C4C-0906-A774-9408-7542F5BE7C2A}"/>
          </ac:spMkLst>
        </pc:spChg>
        <pc:grpChg chg="mod">
          <ac:chgData name="Kathleen Hayward" userId="8f093085-ce74-4cc5-9c7f-f903772fe40d" providerId="ADAL" clId="{DBB47237-F9E8-416E-8642-F06B4AC32B52}" dt="2025-05-23T00:07:35.482" v="145" actId="1076"/>
          <ac:grpSpMkLst>
            <pc:docMk/>
            <pc:sldMk cId="2769993144" sldId="262"/>
            <ac:grpSpMk id="64" creationId="{DE2AE304-C5E2-3D91-1CBC-A3B6045F4A2C}"/>
          </ac:grpSpMkLst>
        </pc:grpChg>
        <pc:cxnChg chg="mod">
          <ac:chgData name="Kathleen Hayward" userId="8f093085-ce74-4cc5-9c7f-f903772fe40d" providerId="ADAL" clId="{DBB47237-F9E8-416E-8642-F06B4AC32B52}" dt="2025-05-23T00:08:11.414" v="166" actId="14100"/>
          <ac:cxnSpMkLst>
            <pc:docMk/>
            <pc:sldMk cId="2769993144" sldId="262"/>
            <ac:cxnSpMk id="16" creationId="{058C6197-8C8E-1E92-D15C-59D3B6E92D1B}"/>
          </ac:cxnSpMkLst>
        </pc:cxnChg>
        <pc:cxnChg chg="mod">
          <ac:chgData name="Kathleen Hayward" userId="8f093085-ce74-4cc5-9c7f-f903772fe40d" providerId="ADAL" clId="{DBB47237-F9E8-416E-8642-F06B4AC32B52}" dt="2025-05-23T00:09:40.949" v="197" actId="1035"/>
          <ac:cxnSpMkLst>
            <pc:docMk/>
            <pc:sldMk cId="2769993144" sldId="262"/>
            <ac:cxnSpMk id="21" creationId="{AE214CF6-7F6A-6A9C-DCE2-0BF067F42BDD}"/>
          </ac:cxnSpMkLst>
        </pc:cxnChg>
        <pc:cxnChg chg="mod">
          <ac:chgData name="Kathleen Hayward" userId="8f093085-ce74-4cc5-9c7f-f903772fe40d" providerId="ADAL" clId="{DBB47237-F9E8-416E-8642-F06B4AC32B52}" dt="2025-05-23T00:10:55.119" v="216" actId="14100"/>
          <ac:cxnSpMkLst>
            <pc:docMk/>
            <pc:sldMk cId="2769993144" sldId="262"/>
            <ac:cxnSpMk id="26" creationId="{3FECE199-166D-FEE9-6F72-CAF66FD39D87}"/>
          </ac:cxnSpMkLst>
        </pc:cxnChg>
        <pc:cxnChg chg="add mod">
          <ac:chgData name="Kathleen Hayward" userId="8f093085-ce74-4cc5-9c7f-f903772fe40d" providerId="ADAL" clId="{DBB47237-F9E8-416E-8642-F06B4AC32B52}" dt="2025-05-23T00:12:16.991" v="228" actId="1076"/>
          <ac:cxnSpMkLst>
            <pc:docMk/>
            <pc:sldMk cId="2769993144" sldId="262"/>
            <ac:cxnSpMk id="30" creationId="{C478A97F-9E1B-B9E1-9E38-11C4CC0EA668}"/>
          </ac:cxnSpMkLst>
        </pc:cxnChg>
        <pc:cxnChg chg="mod">
          <ac:chgData name="Kathleen Hayward" userId="8f093085-ce74-4cc5-9c7f-f903772fe40d" providerId="ADAL" clId="{DBB47237-F9E8-416E-8642-F06B4AC32B52}" dt="2025-05-23T00:12:27.923" v="230" actId="14100"/>
          <ac:cxnSpMkLst>
            <pc:docMk/>
            <pc:sldMk cId="2769993144" sldId="262"/>
            <ac:cxnSpMk id="32" creationId="{B1ED5D75-DB0F-068E-B9F9-4B1BE86CCE10}"/>
          </ac:cxnSpMkLst>
        </pc:cxnChg>
        <pc:cxnChg chg="add mod">
          <ac:chgData name="Kathleen Hayward" userId="8f093085-ce74-4cc5-9c7f-f903772fe40d" providerId="ADAL" clId="{DBB47237-F9E8-416E-8642-F06B4AC32B52}" dt="2025-05-23T00:12:22.576" v="229" actId="14100"/>
          <ac:cxnSpMkLst>
            <pc:docMk/>
            <pc:sldMk cId="2769993144" sldId="262"/>
            <ac:cxnSpMk id="36" creationId="{0D6DEE6A-9A7D-1EBF-1E4D-6686B0FC694E}"/>
          </ac:cxnSpMkLst>
        </pc:cxnChg>
        <pc:cxnChg chg="mod">
          <ac:chgData name="Kathleen Hayward" userId="8f093085-ce74-4cc5-9c7f-f903772fe40d" providerId="ADAL" clId="{DBB47237-F9E8-416E-8642-F06B4AC32B52}" dt="2025-05-23T00:11:05.514" v="217" actId="14100"/>
          <ac:cxnSpMkLst>
            <pc:docMk/>
            <pc:sldMk cId="2769993144" sldId="262"/>
            <ac:cxnSpMk id="37" creationId="{6006D6A7-03CA-383D-0C14-A4A224DE3FF5}"/>
          </ac:cxnSpMkLst>
        </pc:cxnChg>
        <pc:cxnChg chg="mod">
          <ac:chgData name="Kathleen Hayward" userId="8f093085-ce74-4cc5-9c7f-f903772fe40d" providerId="ADAL" clId="{DBB47237-F9E8-416E-8642-F06B4AC32B52}" dt="2025-05-23T00:07:49.899" v="149" actId="14100"/>
          <ac:cxnSpMkLst>
            <pc:docMk/>
            <pc:sldMk cId="2769993144" sldId="262"/>
            <ac:cxnSpMk id="42" creationId="{42560FAE-02BA-7941-CA85-643ED6096F17}"/>
          </ac:cxnSpMkLst>
        </pc:cxnChg>
        <pc:cxnChg chg="mod">
          <ac:chgData name="Kathleen Hayward" userId="8f093085-ce74-4cc5-9c7f-f903772fe40d" providerId="ADAL" clId="{DBB47237-F9E8-416E-8642-F06B4AC32B52}" dt="2025-05-23T00:07:46.008" v="148" actId="14100"/>
          <ac:cxnSpMkLst>
            <pc:docMk/>
            <pc:sldMk cId="2769993144" sldId="262"/>
            <ac:cxnSpMk id="44" creationId="{DD374BA2-31E1-A23A-5295-CA751DE9D2DD}"/>
          </ac:cxnSpMkLst>
        </pc:cxnChg>
        <pc:cxnChg chg="mod">
          <ac:chgData name="Kathleen Hayward" userId="8f093085-ce74-4cc5-9c7f-f903772fe40d" providerId="ADAL" clId="{DBB47237-F9E8-416E-8642-F06B4AC32B52}" dt="2025-05-23T00:08:03.671" v="165" actId="1037"/>
          <ac:cxnSpMkLst>
            <pc:docMk/>
            <pc:sldMk cId="2769993144" sldId="262"/>
            <ac:cxnSpMk id="61" creationId="{78C30D54-2D72-7A7E-EA4F-3868D2784F92}"/>
          </ac:cxnSpMkLst>
        </pc:cxnChg>
      </pc:sldChg>
      <pc:sldChg chg="del">
        <pc:chgData name="Kathleen Hayward" userId="8f093085-ce74-4cc5-9c7f-f903772fe40d" providerId="ADAL" clId="{DBB47237-F9E8-416E-8642-F06B4AC32B52}" dt="2025-05-23T00:02:04.382" v="0" actId="47"/>
        <pc:sldMkLst>
          <pc:docMk/>
          <pc:sldMk cId="3487400482" sldId="262"/>
        </pc:sldMkLst>
      </pc:sldChg>
    </pc:docChg>
  </pc:docChgLst>
  <pc:docChgLst>
    <pc:chgData name="Kathleen Hayward" userId="8f093085-ce74-4cc5-9c7f-f903772fe40d" providerId="ADAL" clId="{934F2A7C-4248-44FB-9E6B-03E4CE229D78}"/>
    <pc:docChg chg="undo custSel modSld">
      <pc:chgData name="Kathleen Hayward" userId="8f093085-ce74-4cc5-9c7f-f903772fe40d" providerId="ADAL" clId="{934F2A7C-4248-44FB-9E6B-03E4CE229D78}" dt="2025-06-10T00:01:32.371" v="35" actId="14100"/>
      <pc:docMkLst>
        <pc:docMk/>
      </pc:docMkLst>
      <pc:sldChg chg="addSp modSp mod">
        <pc:chgData name="Kathleen Hayward" userId="8f093085-ce74-4cc5-9c7f-f903772fe40d" providerId="ADAL" clId="{934F2A7C-4248-44FB-9E6B-03E4CE229D78}" dt="2025-06-10T00:01:32.371" v="35" actId="14100"/>
        <pc:sldMkLst>
          <pc:docMk/>
          <pc:sldMk cId="1267052815" sldId="261"/>
        </pc:sldMkLst>
        <pc:spChg chg="add mod">
          <ac:chgData name="Kathleen Hayward" userId="8f093085-ce74-4cc5-9c7f-f903772fe40d" providerId="ADAL" clId="{934F2A7C-4248-44FB-9E6B-03E4CE229D78}" dt="2025-06-10T00:01:28.249" v="30" actId="1076"/>
          <ac:spMkLst>
            <pc:docMk/>
            <pc:sldMk cId="1267052815" sldId="261"/>
            <ac:spMk id="2" creationId="{006CF277-1980-6038-B6E5-230D834231B4}"/>
          </ac:spMkLst>
        </pc:spChg>
        <pc:spChg chg="mod">
          <ac:chgData name="Kathleen Hayward" userId="8f093085-ce74-4cc5-9c7f-f903772fe40d" providerId="ADAL" clId="{934F2A7C-4248-44FB-9E6B-03E4CE229D78}" dt="2025-06-10T00:01:32.040" v="34" actId="14100"/>
          <ac:spMkLst>
            <pc:docMk/>
            <pc:sldMk cId="1267052815" sldId="261"/>
            <ac:spMk id="9" creationId="{0DD18C63-F518-079A-B586-E02DF1D968EE}"/>
          </ac:spMkLst>
        </pc:spChg>
        <pc:spChg chg="mod">
          <ac:chgData name="Kathleen Hayward" userId="8f093085-ce74-4cc5-9c7f-f903772fe40d" providerId="ADAL" clId="{934F2A7C-4248-44FB-9E6B-03E4CE229D78}" dt="2025-06-10T00:01:32.371" v="35" actId="14100"/>
          <ac:spMkLst>
            <pc:docMk/>
            <pc:sldMk cId="1267052815" sldId="261"/>
            <ac:spMk id="33" creationId="{33C7DE1D-CCE6-3FB1-471F-559BB21AA63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ACF7-5105-4ED1-9012-E3863120A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20126-8E0C-4764-9387-2AFE8B2BB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1A59A-9068-40F8-B1B2-4EE16816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53B-3214-4299-88A2-124B7B2BB7D8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7178A-D3BD-48F4-89E2-8A1C68DB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378C1-4932-4C5D-99AB-83F0C5A8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03DE-28A6-4045-8FAB-9522FE0AA9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17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EA712-066C-464C-B77D-7A79BA39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7D495-CAFC-4911-9D94-7DC8855BC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08A9E-E5B7-471F-ADFE-30C2E1B88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53B-3214-4299-88A2-124B7B2BB7D8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780A1-0712-4E1B-B1A4-0226156F8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7BA47-5743-4F07-94EF-A35BD9DA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03DE-28A6-4045-8FAB-9522FE0AA9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43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B834C2-9FF9-47DC-AC41-655956DEE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966B7-6694-4E43-A733-37F70CE54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1F386-019A-4C01-8C08-573DCC7C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53B-3214-4299-88A2-124B7B2BB7D8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39843-382C-4D98-93DB-7329725F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CC7C2-97E6-44B9-BA80-C4CB5CD7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03DE-28A6-4045-8FAB-9522FE0AA9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797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1986-ECB2-4050-9B85-A1AF485C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252D8-822C-4769-B688-F76E4675C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F9808-2C6D-43CE-A15E-19CBCF3D4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53B-3214-4299-88A2-124B7B2BB7D8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CED14-B612-460E-9569-A26480DB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896FF-425D-4CC4-9D47-EF83F0F9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03DE-28A6-4045-8FAB-9522FE0AA9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646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7A57-854A-4A91-8C95-61796D9B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5046F-EE16-4BB6-BF11-A46445FE9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D6FE8-C6F3-443E-B635-6CB667C2C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53B-3214-4299-88A2-124B7B2BB7D8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F631-0332-4B2E-B726-EB7D1DEC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939A7-C33D-4B11-BE84-09084696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03DE-28A6-4045-8FAB-9522FE0AA9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91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78AC-74C1-4F6A-8C29-81DA908A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E7661-C6DB-42F0-ADED-F7B8D7F8A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FA3EB-E2C3-4E9D-9757-545780203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51AE8-33C7-4E54-847D-54D548B3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53B-3214-4299-88A2-124B7B2BB7D8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D2830-4AF3-46F1-AF5B-94015ADC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DCAFD-2632-442C-B0E6-1B560438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03DE-28A6-4045-8FAB-9522FE0AA9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774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BDE28-2D2E-41B7-B6F1-1001FA733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E7DC7-0153-4B67-8CFA-0F9B5E821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6ADFB-77FD-48A9-A613-19FF432F3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5C183-54EF-49D2-8DB0-D5271A56D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5E7B19-771D-4927-B6E0-B4AF8B81A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EF536B-2DC5-4C7C-8523-CCE216BB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53B-3214-4299-88A2-124B7B2BB7D8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444ED-C995-4B14-A4E1-7FCDE2B5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693E59-5B52-459D-BD86-CFEB3D0B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03DE-28A6-4045-8FAB-9522FE0AA9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0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57FD-4B6B-494E-8A1D-009CCDEC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E3E2BF-49BD-408D-A7F4-A86C5362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53B-3214-4299-88A2-124B7B2BB7D8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A51B7-8FAF-4003-88C0-03FA9EF2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FBD82-2115-4B59-9CA6-B00D7488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03DE-28A6-4045-8FAB-9522FE0AA9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441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437F5-FD87-4565-9400-96FBA876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53B-3214-4299-88A2-124B7B2BB7D8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EAA71-2879-4E54-949A-43ADB5064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290F7-BBFF-4962-9721-4DED3BEE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03DE-28A6-4045-8FAB-9522FE0AA9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68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82970-D49F-44F0-A9E9-607EB243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79845-9C4A-4724-8965-92A8F9533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C3C5C-328F-4199-94BB-043021BA5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35935-0183-4538-8A5F-C4571937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53B-3214-4299-88A2-124B7B2BB7D8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544F6-EAFA-404D-B52E-FB56B77B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9884E-0E0B-4F90-A0A8-1A9840F65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03DE-28A6-4045-8FAB-9522FE0AA9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999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D7BDF-FD46-4B29-BD5D-3FA707CE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27EBA-6F20-4C59-96BC-813D41652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BABF7-EBB3-47E8-A3B5-5F17F0B08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DD85C-13DB-4316-8DC6-EBA22EA7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A53B-3214-4299-88A2-124B7B2BB7D8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3F476-0AF3-4B6C-8FA4-6F4EA54A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85331-9492-4862-93B3-8671F2FD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A03DE-28A6-4045-8FAB-9522FE0AA9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323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10BE8-D444-45FC-93F8-F490CB321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45134-79D7-46FB-B995-60D348CD5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48192-3DD4-4BC8-BAA5-4E67D00A1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0A53B-3214-4299-88A2-124B7B2BB7D8}" type="datetimeFigureOut">
              <a:rPr lang="en-AU" smtClean="0"/>
              <a:t>10/06/2025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49D0E-C9F9-413F-8F13-891F2F6EC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4B720-97F7-47A5-BCDF-9B77E2BF5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A03DE-28A6-4045-8FAB-9522FE0AA9A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B814E-C5A3-B098-8C5F-E0B48880EB2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11012" y="63500"/>
            <a:ext cx="604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363F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35405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5FF69F37-AE80-489A-FE79-28BEEA66D6A1}"/>
              </a:ext>
            </a:extLst>
          </p:cNvPr>
          <p:cNvGrpSpPr/>
          <p:nvPr/>
        </p:nvGrpSpPr>
        <p:grpSpPr>
          <a:xfrm>
            <a:off x="209383" y="232704"/>
            <a:ext cx="11809477" cy="6233161"/>
            <a:chOff x="209383" y="232704"/>
            <a:chExt cx="11809477" cy="62331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8D5393-C674-3F36-231F-81DD27440359}"/>
                </a:ext>
              </a:extLst>
            </p:cNvPr>
            <p:cNvSpPr txBox="1"/>
            <p:nvPr/>
          </p:nvSpPr>
          <p:spPr>
            <a:xfrm>
              <a:off x="209383" y="232704"/>
              <a:ext cx="360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AU" sz="1600" b="1" dirty="0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QAO organisational structure </a:t>
              </a:r>
            </a:p>
            <a:p>
              <a:r>
                <a:rPr lang="en-AU" sz="1600" b="1" dirty="0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2025-26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855F4EE-C3DE-A749-7EDD-657A7C4FF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4483" y="507241"/>
              <a:ext cx="1958125" cy="713175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24EA207-B197-43E9-AAC0-4E7B2D158940}"/>
                </a:ext>
              </a:extLst>
            </p:cNvPr>
            <p:cNvSpPr/>
            <p:nvPr/>
          </p:nvSpPr>
          <p:spPr>
            <a:xfrm>
              <a:off x="4188000" y="540795"/>
              <a:ext cx="3816000" cy="972000"/>
            </a:xfrm>
            <a:prstGeom prst="roundRect">
              <a:avLst/>
            </a:prstGeom>
            <a:solidFill>
              <a:srgbClr val="363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AU" sz="1500">
                  <a:latin typeface="Arial" panose="020B0604020202020204" pitchFamily="34" charset="0"/>
                  <a:cs typeface="Arial" panose="020B0604020202020204" pitchFamily="34" charset="0"/>
                </a:rPr>
                <a:t>Auditor–Genera</a:t>
              </a:r>
              <a:r>
                <a:rPr lang="en-AU" sz="160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  <a:p>
              <a:pPr algn="ctr"/>
              <a:r>
                <a:rPr lang="en-AU" sz="1300">
                  <a:latin typeface="Arial" panose="020B0604020202020204" pitchFamily="34" charset="0"/>
                  <a:cs typeface="Arial" panose="020B0604020202020204" pitchFamily="34" charset="0"/>
                </a:rPr>
                <a:t>Rachel Vagg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DDEE6B-7248-40BE-B943-1FAE950AC4DE}"/>
                </a:ext>
              </a:extLst>
            </p:cNvPr>
            <p:cNvSpPr/>
            <p:nvPr/>
          </p:nvSpPr>
          <p:spPr>
            <a:xfrm>
              <a:off x="491697" y="1760665"/>
              <a:ext cx="3600000" cy="972000"/>
            </a:xfrm>
            <a:prstGeom prst="roundRect">
              <a:avLst/>
            </a:prstGeom>
            <a:solidFill>
              <a:srgbClr val="363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spcAft>
                  <a:spcPts val="600"/>
                </a:spcAft>
              </a:pPr>
              <a:r>
                <a:rPr lang="en-AU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Deputy Auditor–General </a:t>
              </a:r>
            </a:p>
            <a:p>
              <a:pPr algn="ctr"/>
              <a:r>
                <a:rPr lang="en-A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Patrick Flemming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EC1615B-7BBD-4ADE-ADA9-EB3A85084F0E}"/>
                </a:ext>
              </a:extLst>
            </p:cNvPr>
            <p:cNvSpPr/>
            <p:nvPr/>
          </p:nvSpPr>
          <p:spPr>
            <a:xfrm>
              <a:off x="209384" y="4901682"/>
              <a:ext cx="11806759" cy="432000"/>
            </a:xfrm>
            <a:prstGeom prst="roundRect">
              <a:avLst/>
            </a:prstGeom>
            <a:solidFill>
              <a:srgbClr val="EC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AU" sz="1300" b="1" dirty="0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Senior Directors / Directors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EC9BFC5-6021-4205-83B6-F9C06A5ADCE2}"/>
                </a:ext>
              </a:extLst>
            </p:cNvPr>
            <p:cNvSpPr/>
            <p:nvPr/>
          </p:nvSpPr>
          <p:spPr>
            <a:xfrm>
              <a:off x="212101" y="5465702"/>
              <a:ext cx="11806759" cy="432000"/>
            </a:xfrm>
            <a:prstGeom prst="roundRect">
              <a:avLst/>
            </a:prstGeom>
            <a:solidFill>
              <a:srgbClr val="EC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AU" sz="1300" b="1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Managers</a:t>
              </a: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E6E0E5BB-0FD3-406C-96D9-67E5D815B19F}"/>
                </a:ext>
              </a:extLst>
            </p:cNvPr>
            <p:cNvSpPr/>
            <p:nvPr/>
          </p:nvSpPr>
          <p:spPr>
            <a:xfrm>
              <a:off x="209385" y="6033865"/>
              <a:ext cx="11806758" cy="432000"/>
            </a:xfrm>
            <a:prstGeom prst="roundRect">
              <a:avLst/>
            </a:prstGeom>
            <a:solidFill>
              <a:srgbClr val="EC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AU" sz="1300" b="1" dirty="0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QAO workforce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3C7DE1D-CCE6-3FB1-471F-559BB21AA636}"/>
                </a:ext>
              </a:extLst>
            </p:cNvPr>
            <p:cNvSpPr/>
            <p:nvPr/>
          </p:nvSpPr>
          <p:spPr>
            <a:xfrm>
              <a:off x="209383" y="3075330"/>
              <a:ext cx="1980000" cy="1672593"/>
            </a:xfrm>
            <a:prstGeom prst="roundRect">
              <a:avLst/>
            </a:prstGeom>
            <a:solidFill>
              <a:srgbClr val="EC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44000" rIns="36000" bIns="72000" rtlCol="0" anchor="ctr"/>
            <a:lstStyle/>
            <a:p>
              <a:pPr algn="ctr"/>
              <a:r>
                <a:rPr lang="en-AU" sz="1600" b="1" dirty="0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Parliamentary</a:t>
              </a:r>
              <a:r>
                <a:rPr lang="en-AU" sz="1600" dirty="0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600" b="1" dirty="0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DD18C63-F518-079A-B586-E02DF1D968EE}"/>
                </a:ext>
              </a:extLst>
            </p:cNvPr>
            <p:cNvSpPr/>
            <p:nvPr/>
          </p:nvSpPr>
          <p:spPr>
            <a:xfrm>
              <a:off x="2348034" y="3075548"/>
              <a:ext cx="1980000" cy="1672156"/>
            </a:xfrm>
            <a:prstGeom prst="roundRect">
              <a:avLst/>
            </a:prstGeom>
            <a:solidFill>
              <a:srgbClr val="EC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44000" rIns="36000" bIns="72000" rtlCol="0" anchor="ctr"/>
            <a:lstStyle/>
            <a:p>
              <a:pPr algn="ctr"/>
              <a:r>
                <a:rPr lang="en-AU" sz="1600" b="1" dirty="0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Audit Practice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C0B2FE-7EA7-804C-9733-3B814B9F8C10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4091697" y="2246665"/>
              <a:ext cx="2013827" cy="0"/>
            </a:xfrm>
            <a:prstGeom prst="line">
              <a:avLst/>
            </a:prstGeom>
            <a:ln w="19050">
              <a:solidFill>
                <a:srgbClr val="443F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F15CF9C-AC62-A3B8-6A7C-9B9436135B98}"/>
                </a:ext>
              </a:extLst>
            </p:cNvPr>
            <p:cNvGrpSpPr/>
            <p:nvPr/>
          </p:nvGrpSpPr>
          <p:grpSpPr>
            <a:xfrm>
              <a:off x="4449619" y="3077347"/>
              <a:ext cx="7566524" cy="1668559"/>
              <a:chOff x="4449620" y="2765585"/>
              <a:chExt cx="7566524" cy="1668559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AA0CAEE-AA0D-ED76-44B0-B501312BBB5D}"/>
                  </a:ext>
                </a:extLst>
              </p:cNvPr>
              <p:cNvSpPr/>
              <p:nvPr/>
            </p:nvSpPr>
            <p:spPr>
              <a:xfrm>
                <a:off x="4449620" y="2765585"/>
                <a:ext cx="7566524" cy="1668559"/>
              </a:xfrm>
              <a:prstGeom prst="roundRect">
                <a:avLst/>
              </a:prstGeom>
              <a:solidFill>
                <a:srgbClr val="ECE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rtlCol="0" anchor="t" anchorCtr="0"/>
              <a:lstStyle/>
              <a:p>
                <a:pPr algn="ctr"/>
                <a:r>
                  <a:rPr lang="en-AU" sz="1600" b="1" dirty="0">
                    <a:solidFill>
                      <a:srgbClr val="363F7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Client Services</a:t>
                </a: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AB8E707-0D47-43D2-9407-5565830539A7}"/>
                  </a:ext>
                </a:extLst>
              </p:cNvPr>
              <p:cNvSpPr/>
              <p:nvPr/>
            </p:nvSpPr>
            <p:spPr>
              <a:xfrm>
                <a:off x="9604483" y="3323330"/>
                <a:ext cx="2304000" cy="972000"/>
              </a:xfrm>
              <a:prstGeom prst="roundRect">
                <a:avLst/>
              </a:prstGeom>
              <a:solidFill>
                <a:srgbClr val="363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44000" rIns="36000" bIns="72000" rtlCol="0" anchor="ctr"/>
              <a:lstStyle/>
              <a:p>
                <a:pPr algn="ctr"/>
                <a:r>
                  <a:rPr lang="en-AU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Assistant Auditor-General 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AU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Specialist audit</a:t>
                </a:r>
              </a:p>
              <a:p>
                <a:pPr algn="ctr"/>
                <a:r>
                  <a:rPr lang="en-AU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vacant</a:t>
                </a: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EE01ECD1-4419-9EBA-7FC7-75F3C1ED981B}"/>
                  </a:ext>
                </a:extLst>
              </p:cNvPr>
              <p:cNvSpPr/>
              <p:nvPr/>
            </p:nvSpPr>
            <p:spPr>
              <a:xfrm>
                <a:off x="4596248" y="3323330"/>
                <a:ext cx="2309977" cy="972000"/>
              </a:xfrm>
              <a:prstGeom prst="roundRect">
                <a:avLst/>
              </a:prstGeom>
              <a:solidFill>
                <a:srgbClr val="363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44000" rIns="36000" bIns="72000" rtlCol="0" anchor="ctr"/>
              <a:lstStyle/>
              <a:p>
                <a:pPr algn="ctr"/>
                <a:r>
                  <a:rPr lang="en-AU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Assistant Auditor-General 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AU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Financial audit</a:t>
                </a:r>
              </a:p>
              <a:p>
                <a:pPr algn="ctr"/>
                <a:r>
                  <a:rPr lang="en-AU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Damon Olive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7872FA3-6131-CB7B-23D4-B5AAF492CF31}"/>
                  </a:ext>
                </a:extLst>
              </p:cNvPr>
              <p:cNvSpPr/>
              <p:nvPr/>
            </p:nvSpPr>
            <p:spPr>
              <a:xfrm>
                <a:off x="7103354" y="3323330"/>
                <a:ext cx="2304000" cy="972000"/>
              </a:xfrm>
              <a:prstGeom prst="roundRect">
                <a:avLst/>
              </a:prstGeom>
              <a:solidFill>
                <a:srgbClr val="363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44000" rIns="36000" bIns="72000" rtlCol="0" anchor="ctr"/>
              <a:lstStyle/>
              <a:p>
                <a:pPr algn="ctr"/>
                <a:r>
                  <a:rPr lang="en-AU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Assistant Auditor-General 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AU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Performance audit </a:t>
                </a:r>
              </a:p>
              <a:p>
                <a:pPr algn="ctr"/>
                <a:r>
                  <a:rPr lang="en-AU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Darren Brown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066675B-BC13-AF7F-6236-71C0D980D4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6371" y="3132742"/>
                <a:ext cx="5140800" cy="0"/>
              </a:xfrm>
              <a:prstGeom prst="line">
                <a:avLst/>
              </a:prstGeom>
              <a:ln w="19050">
                <a:solidFill>
                  <a:srgbClr val="443F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091871C-E6A4-2BBB-5D5D-0450DC2E1D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5897" y="3142267"/>
                <a:ext cx="0" cy="180000"/>
              </a:xfrm>
              <a:prstGeom prst="line">
                <a:avLst/>
              </a:prstGeom>
              <a:ln w="19050">
                <a:solidFill>
                  <a:srgbClr val="443F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70F358D-CA9C-387D-6C2C-AA9D70501745}"/>
                  </a:ext>
                </a:extLst>
              </p:cNvPr>
              <p:cNvCxnSpPr>
                <a:cxnSpLocks/>
                <a:endCxn id="7" idx="0"/>
              </p:cNvCxnSpPr>
              <p:nvPr/>
            </p:nvCxnSpPr>
            <p:spPr>
              <a:xfrm>
                <a:off x="8255354" y="3123218"/>
                <a:ext cx="0" cy="200112"/>
              </a:xfrm>
              <a:prstGeom prst="line">
                <a:avLst/>
              </a:prstGeom>
              <a:ln w="19050">
                <a:solidFill>
                  <a:srgbClr val="443F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39802E0-29E3-BE9C-FA87-937839F298A0}"/>
                  </a:ext>
                </a:extLst>
              </p:cNvPr>
              <p:cNvCxnSpPr>
                <a:cxnSpLocks/>
                <a:endCxn id="69" idx="0"/>
              </p:cNvCxnSpPr>
              <p:nvPr/>
            </p:nvCxnSpPr>
            <p:spPr>
              <a:xfrm>
                <a:off x="10756483" y="3142267"/>
                <a:ext cx="0" cy="181063"/>
              </a:xfrm>
              <a:prstGeom prst="line">
                <a:avLst/>
              </a:prstGeom>
              <a:ln w="19050">
                <a:solidFill>
                  <a:srgbClr val="443F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D092BE0-5370-4A72-B3B7-37F9EACB852C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6096000" y="1512795"/>
              <a:ext cx="9524" cy="1931709"/>
            </a:xfrm>
            <a:prstGeom prst="line">
              <a:avLst/>
            </a:prstGeom>
            <a:ln w="19050">
              <a:solidFill>
                <a:srgbClr val="443F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7593CB-C24D-E435-0484-019ACB52BA0C}"/>
                </a:ext>
              </a:extLst>
            </p:cNvPr>
            <p:cNvCxnSpPr>
              <a:cxnSpLocks/>
            </p:cNvCxnSpPr>
            <p:nvPr/>
          </p:nvCxnSpPr>
          <p:spPr>
            <a:xfrm>
              <a:off x="1227217" y="2904106"/>
              <a:ext cx="2070000" cy="0"/>
            </a:xfrm>
            <a:prstGeom prst="line">
              <a:avLst/>
            </a:prstGeom>
            <a:ln w="19050">
              <a:solidFill>
                <a:srgbClr val="443F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07CD4AB-3D03-3397-FDC6-D0CDFB248E46}"/>
                </a:ext>
              </a:extLst>
            </p:cNvPr>
            <p:cNvCxnSpPr>
              <a:cxnSpLocks/>
            </p:cNvCxnSpPr>
            <p:nvPr/>
          </p:nvCxnSpPr>
          <p:spPr>
            <a:xfrm>
              <a:off x="1236742" y="2904106"/>
              <a:ext cx="0" cy="180000"/>
            </a:xfrm>
            <a:prstGeom prst="line">
              <a:avLst/>
            </a:prstGeom>
            <a:ln w="19050">
              <a:solidFill>
                <a:srgbClr val="443F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59D889F-BC94-D300-6F4F-C3E6D430530C}"/>
                </a:ext>
              </a:extLst>
            </p:cNvPr>
            <p:cNvCxnSpPr>
              <a:cxnSpLocks/>
            </p:cNvCxnSpPr>
            <p:nvPr/>
          </p:nvCxnSpPr>
          <p:spPr>
            <a:xfrm>
              <a:off x="3300262" y="2904106"/>
              <a:ext cx="0" cy="180000"/>
            </a:xfrm>
            <a:prstGeom prst="line">
              <a:avLst/>
            </a:prstGeom>
            <a:ln w="19050">
              <a:solidFill>
                <a:srgbClr val="443F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F7D349A-A96C-58FE-D03B-C0B5F50890F2}"/>
                </a:ext>
              </a:extLst>
            </p:cNvPr>
            <p:cNvCxnSpPr>
              <a:cxnSpLocks/>
            </p:cNvCxnSpPr>
            <p:nvPr/>
          </p:nvCxnSpPr>
          <p:spPr>
            <a:xfrm>
              <a:off x="2291697" y="2723140"/>
              <a:ext cx="0" cy="188905"/>
            </a:xfrm>
            <a:prstGeom prst="line">
              <a:avLst/>
            </a:prstGeom>
            <a:ln w="19050">
              <a:solidFill>
                <a:srgbClr val="443F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705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398E8-4073-ACE8-C3A6-D91F302A3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DE2AE304-C5E2-3D91-1CBC-A3B6045F4A2C}"/>
              </a:ext>
            </a:extLst>
          </p:cNvPr>
          <p:cNvGrpSpPr/>
          <p:nvPr/>
        </p:nvGrpSpPr>
        <p:grpSpPr>
          <a:xfrm>
            <a:off x="191261" y="232704"/>
            <a:ext cx="11809477" cy="6233161"/>
            <a:chOff x="209383" y="232704"/>
            <a:chExt cx="11809477" cy="62331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9C8DBF-5E5D-A995-DE34-9A60E31D655F}"/>
                </a:ext>
              </a:extLst>
            </p:cNvPr>
            <p:cNvSpPr txBox="1"/>
            <p:nvPr/>
          </p:nvSpPr>
          <p:spPr>
            <a:xfrm>
              <a:off x="209383" y="232704"/>
              <a:ext cx="360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AU" sz="1600" b="1" dirty="0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QAO organisational structure </a:t>
              </a:r>
            </a:p>
            <a:p>
              <a:r>
                <a:rPr lang="en-AU" sz="1600" b="1" dirty="0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at 30 June 2025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39D2FFA-EF89-25EE-FCED-93743E1F4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4483" y="507241"/>
              <a:ext cx="1958125" cy="713175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8120C0C-93DE-C3CA-711B-7EFA51C0CAF9}"/>
                </a:ext>
              </a:extLst>
            </p:cNvPr>
            <p:cNvSpPr/>
            <p:nvPr/>
          </p:nvSpPr>
          <p:spPr>
            <a:xfrm>
              <a:off x="4188000" y="540795"/>
              <a:ext cx="3816000" cy="972000"/>
            </a:xfrm>
            <a:prstGeom prst="roundRect">
              <a:avLst/>
            </a:prstGeom>
            <a:solidFill>
              <a:srgbClr val="363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AU" sz="1500">
                  <a:latin typeface="Arial" panose="020B0604020202020204" pitchFamily="34" charset="0"/>
                  <a:cs typeface="Arial" panose="020B0604020202020204" pitchFamily="34" charset="0"/>
                </a:rPr>
                <a:t>Auditor–Genera</a:t>
              </a:r>
              <a:r>
                <a:rPr lang="en-AU" sz="160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  <a:p>
              <a:pPr algn="ctr"/>
              <a:r>
                <a:rPr lang="en-AU" sz="1300">
                  <a:latin typeface="Arial" panose="020B0604020202020204" pitchFamily="34" charset="0"/>
                  <a:cs typeface="Arial" panose="020B0604020202020204" pitchFamily="34" charset="0"/>
                </a:rPr>
                <a:t>Rachel Vagg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5941191-44A0-0BEF-51D2-3EB97E1C4D6F}"/>
                </a:ext>
              </a:extLst>
            </p:cNvPr>
            <p:cNvSpPr/>
            <p:nvPr/>
          </p:nvSpPr>
          <p:spPr>
            <a:xfrm>
              <a:off x="672672" y="1760665"/>
              <a:ext cx="3600000" cy="972000"/>
            </a:xfrm>
            <a:prstGeom prst="roundRect">
              <a:avLst/>
            </a:prstGeom>
            <a:solidFill>
              <a:srgbClr val="363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>
                <a:spcAft>
                  <a:spcPts val="600"/>
                </a:spcAft>
              </a:pPr>
              <a:r>
                <a:rPr lang="en-AU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Deputy Auditor–General </a:t>
              </a:r>
            </a:p>
            <a:p>
              <a:pPr algn="ctr"/>
              <a:r>
                <a:rPr lang="en-AU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Patrick Flemming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D3FFEF6D-10AC-1BD2-3199-21115A6E12B8}"/>
                </a:ext>
              </a:extLst>
            </p:cNvPr>
            <p:cNvSpPr/>
            <p:nvPr/>
          </p:nvSpPr>
          <p:spPr>
            <a:xfrm>
              <a:off x="209384" y="4901682"/>
              <a:ext cx="11806759" cy="432000"/>
            </a:xfrm>
            <a:prstGeom prst="roundRect">
              <a:avLst/>
            </a:prstGeom>
            <a:solidFill>
              <a:srgbClr val="EC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AU" sz="1300" b="1" dirty="0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Senior Directors / Directors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D4C616E-6949-37BF-4350-24ECBDD31E1E}"/>
                </a:ext>
              </a:extLst>
            </p:cNvPr>
            <p:cNvSpPr/>
            <p:nvPr/>
          </p:nvSpPr>
          <p:spPr>
            <a:xfrm>
              <a:off x="212101" y="5465702"/>
              <a:ext cx="11806759" cy="432000"/>
            </a:xfrm>
            <a:prstGeom prst="roundRect">
              <a:avLst/>
            </a:prstGeom>
            <a:solidFill>
              <a:srgbClr val="EC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AU" sz="1300" b="1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Managers</a:t>
              </a: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7EC0E65D-D94C-8DDD-6390-1ED6B9743F12}"/>
                </a:ext>
              </a:extLst>
            </p:cNvPr>
            <p:cNvSpPr/>
            <p:nvPr/>
          </p:nvSpPr>
          <p:spPr>
            <a:xfrm>
              <a:off x="209385" y="6033865"/>
              <a:ext cx="11806758" cy="432000"/>
            </a:xfrm>
            <a:prstGeom prst="roundRect">
              <a:avLst/>
            </a:prstGeom>
            <a:solidFill>
              <a:srgbClr val="EC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AU" sz="1300" b="1" dirty="0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QAO workforce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45D230F-B63B-3C6E-AD43-F6FC73503152}"/>
                </a:ext>
              </a:extLst>
            </p:cNvPr>
            <p:cNvSpPr/>
            <p:nvPr/>
          </p:nvSpPr>
          <p:spPr>
            <a:xfrm>
              <a:off x="209383" y="3075330"/>
              <a:ext cx="2249034" cy="1672593"/>
            </a:xfrm>
            <a:prstGeom prst="roundRect">
              <a:avLst/>
            </a:prstGeom>
            <a:solidFill>
              <a:srgbClr val="EC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44000" rIns="36000" bIns="72000" rtlCol="0" anchor="ctr"/>
            <a:lstStyle/>
            <a:p>
              <a:pPr algn="ctr"/>
              <a:r>
                <a:rPr lang="en-AU" sz="1600" b="1" dirty="0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Parliamentary</a:t>
              </a:r>
              <a:r>
                <a:rPr lang="en-AU" sz="1600" dirty="0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600" b="1" dirty="0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AA09A1E-EFA1-51F4-E36E-404E3C0B56F2}"/>
                </a:ext>
              </a:extLst>
            </p:cNvPr>
            <p:cNvSpPr/>
            <p:nvPr/>
          </p:nvSpPr>
          <p:spPr>
            <a:xfrm>
              <a:off x="2588212" y="3075548"/>
              <a:ext cx="2249034" cy="1672156"/>
            </a:xfrm>
            <a:prstGeom prst="roundRect">
              <a:avLst/>
            </a:prstGeom>
            <a:solidFill>
              <a:srgbClr val="EC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44000" rIns="36000" bIns="72000" rtlCol="0" anchor="ctr"/>
            <a:lstStyle/>
            <a:p>
              <a:pPr algn="ctr"/>
              <a:r>
                <a:rPr lang="en-AU" sz="1600" b="1" dirty="0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Audit Practice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58C6197-8C8E-1E92-D15C-59D3B6E92D1B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4272672" y="2246665"/>
              <a:ext cx="1832852" cy="0"/>
            </a:xfrm>
            <a:prstGeom prst="line">
              <a:avLst/>
            </a:prstGeom>
            <a:ln w="19050">
              <a:solidFill>
                <a:srgbClr val="443F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36C651A-D981-7018-7A8F-7FE243F94D6E}"/>
                </a:ext>
              </a:extLst>
            </p:cNvPr>
            <p:cNvGrpSpPr/>
            <p:nvPr/>
          </p:nvGrpSpPr>
          <p:grpSpPr>
            <a:xfrm>
              <a:off x="5003210" y="3084579"/>
              <a:ext cx="6986956" cy="1668559"/>
              <a:chOff x="5003211" y="2772817"/>
              <a:chExt cx="6986956" cy="1668559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62BF6C4C-0906-A774-9408-7542F5BE7C2A}"/>
                  </a:ext>
                </a:extLst>
              </p:cNvPr>
              <p:cNvSpPr/>
              <p:nvPr/>
            </p:nvSpPr>
            <p:spPr>
              <a:xfrm>
                <a:off x="5003211" y="2772817"/>
                <a:ext cx="6986956" cy="1668559"/>
              </a:xfrm>
              <a:prstGeom prst="roundRect">
                <a:avLst/>
              </a:prstGeom>
              <a:solidFill>
                <a:srgbClr val="ECEB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rtlCol="0" anchor="t" anchorCtr="0"/>
              <a:lstStyle/>
              <a:p>
                <a:pPr algn="ctr">
                  <a:spcBef>
                    <a:spcPts val="1800"/>
                  </a:spcBef>
                </a:pPr>
                <a:endParaRPr lang="en-AU" sz="500" b="1" dirty="0">
                  <a:solidFill>
                    <a:srgbClr val="363F7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AU" sz="1600" b="1" dirty="0">
                    <a:solidFill>
                      <a:srgbClr val="363F7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Client Services</a:t>
                </a: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3D5FF0E-931A-784E-64DE-505115D38E85}"/>
                  </a:ext>
                </a:extLst>
              </p:cNvPr>
              <p:cNvSpPr/>
              <p:nvPr/>
            </p:nvSpPr>
            <p:spPr>
              <a:xfrm>
                <a:off x="5153355" y="3316028"/>
                <a:ext cx="3312000" cy="972000"/>
              </a:xfrm>
              <a:prstGeom prst="roundRect">
                <a:avLst/>
              </a:prstGeom>
              <a:solidFill>
                <a:srgbClr val="363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44000" rIns="36000" bIns="72000" rtlCol="0" anchor="ctr"/>
              <a:lstStyle/>
              <a:p>
                <a:pPr algn="ctr"/>
                <a:r>
                  <a:rPr lang="en-AU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Assistant Auditor-General 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AU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Financial audit</a:t>
                </a:r>
              </a:p>
              <a:p>
                <a:pPr algn="ctr"/>
                <a:r>
                  <a:rPr lang="en-AU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Damon Olive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A9E0D4D-05F6-66B6-EA69-3C06C500B7DF}"/>
                  </a:ext>
                </a:extLst>
              </p:cNvPr>
              <p:cNvSpPr/>
              <p:nvPr/>
            </p:nvSpPr>
            <p:spPr>
              <a:xfrm>
                <a:off x="8571935" y="3319814"/>
                <a:ext cx="3312000" cy="972000"/>
              </a:xfrm>
              <a:prstGeom prst="roundRect">
                <a:avLst/>
              </a:prstGeom>
              <a:solidFill>
                <a:srgbClr val="363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44000" rIns="36000" bIns="72000" rtlCol="0" anchor="ctr"/>
              <a:lstStyle/>
              <a:p>
                <a:pPr algn="ctr"/>
                <a:r>
                  <a:rPr lang="en-AU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Assistant Auditor-General 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AU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Performance audit </a:t>
                </a:r>
              </a:p>
              <a:p>
                <a:pPr algn="ctr"/>
                <a:r>
                  <a:rPr lang="en-AU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Darren Brown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E214CF6-7F6A-6A9C-DCE2-0BF067F42B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9355" y="2882660"/>
                <a:ext cx="3405949" cy="0"/>
              </a:xfrm>
              <a:prstGeom prst="line">
                <a:avLst/>
              </a:prstGeom>
              <a:ln w="19050">
                <a:solidFill>
                  <a:srgbClr val="443F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FECE199-166D-FEE9-6F72-CAF66FD39D87}"/>
                  </a:ext>
                </a:extLst>
              </p:cNvPr>
              <p:cNvCxnSpPr>
                <a:cxnSpLocks/>
                <a:endCxn id="31" idx="0"/>
              </p:cNvCxnSpPr>
              <p:nvPr/>
            </p:nvCxnSpPr>
            <p:spPr>
              <a:xfrm>
                <a:off x="6809355" y="2882660"/>
                <a:ext cx="0" cy="433368"/>
              </a:xfrm>
              <a:prstGeom prst="line">
                <a:avLst/>
              </a:prstGeom>
              <a:ln w="19050">
                <a:solidFill>
                  <a:srgbClr val="443F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006D6A7-03CA-383D-0C14-A4A224DE3FF5}"/>
                  </a:ext>
                </a:extLst>
              </p:cNvPr>
              <p:cNvCxnSpPr>
                <a:cxnSpLocks/>
                <a:endCxn id="7" idx="0"/>
              </p:cNvCxnSpPr>
              <p:nvPr/>
            </p:nvCxnSpPr>
            <p:spPr>
              <a:xfrm>
                <a:off x="10221445" y="2882660"/>
                <a:ext cx="6490" cy="437154"/>
              </a:xfrm>
              <a:prstGeom prst="line">
                <a:avLst/>
              </a:prstGeom>
              <a:ln w="19050">
                <a:solidFill>
                  <a:srgbClr val="443F3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1ED5D75-DB0F-068E-B9F9-4B1BE86CCE10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6096000" y="1512795"/>
              <a:ext cx="5333" cy="733870"/>
            </a:xfrm>
            <a:prstGeom prst="line">
              <a:avLst/>
            </a:prstGeom>
            <a:ln w="19050">
              <a:solidFill>
                <a:srgbClr val="443F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2560FAE-02BA-7941-CA85-643ED6096F17}"/>
                </a:ext>
              </a:extLst>
            </p:cNvPr>
            <p:cNvCxnSpPr>
              <a:cxnSpLocks/>
            </p:cNvCxnSpPr>
            <p:nvPr/>
          </p:nvCxnSpPr>
          <p:spPr>
            <a:xfrm>
              <a:off x="1227217" y="2904106"/>
              <a:ext cx="2485512" cy="0"/>
            </a:xfrm>
            <a:prstGeom prst="line">
              <a:avLst/>
            </a:prstGeom>
            <a:ln w="19050">
              <a:solidFill>
                <a:srgbClr val="443F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6840A60-6381-6CEB-AEFC-8BC861FD78CB}"/>
                </a:ext>
              </a:extLst>
            </p:cNvPr>
            <p:cNvCxnSpPr>
              <a:cxnSpLocks/>
            </p:cNvCxnSpPr>
            <p:nvPr/>
          </p:nvCxnSpPr>
          <p:spPr>
            <a:xfrm>
              <a:off x="1236742" y="2904106"/>
              <a:ext cx="0" cy="180000"/>
            </a:xfrm>
            <a:prstGeom prst="line">
              <a:avLst/>
            </a:prstGeom>
            <a:ln w="19050">
              <a:solidFill>
                <a:srgbClr val="443F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D374BA2-31E1-A23A-5295-CA751DE9D2DD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3712729" y="2912045"/>
              <a:ext cx="0" cy="163503"/>
            </a:xfrm>
            <a:prstGeom prst="line">
              <a:avLst/>
            </a:prstGeom>
            <a:ln w="19050">
              <a:solidFill>
                <a:srgbClr val="443F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8C30D54-2D72-7A7E-EA4F-3868D2784F92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2472672" y="2732665"/>
              <a:ext cx="0" cy="179380"/>
            </a:xfrm>
            <a:prstGeom prst="line">
              <a:avLst/>
            </a:prstGeom>
            <a:ln w="19050">
              <a:solidFill>
                <a:srgbClr val="443F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78A97F-9E1B-B9E1-9E38-11C4CC0EA668}"/>
              </a:ext>
            </a:extLst>
          </p:cNvPr>
          <p:cNvCxnSpPr>
            <a:cxnSpLocks/>
          </p:cNvCxnSpPr>
          <p:nvPr/>
        </p:nvCxnSpPr>
        <p:spPr>
          <a:xfrm>
            <a:off x="6086259" y="2246665"/>
            <a:ext cx="2383925" cy="0"/>
          </a:xfrm>
          <a:prstGeom prst="line">
            <a:avLst/>
          </a:prstGeom>
          <a:ln w="19050">
            <a:solidFill>
              <a:srgbClr val="443F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D6DEE6A-9A7D-1EBF-1E4D-6686B0FC694E}"/>
              </a:ext>
            </a:extLst>
          </p:cNvPr>
          <p:cNvCxnSpPr>
            <a:cxnSpLocks/>
          </p:cNvCxnSpPr>
          <p:nvPr/>
        </p:nvCxnSpPr>
        <p:spPr>
          <a:xfrm>
            <a:off x="8470184" y="2246665"/>
            <a:ext cx="8381" cy="944475"/>
          </a:xfrm>
          <a:prstGeom prst="line">
            <a:avLst/>
          </a:prstGeom>
          <a:ln w="19050">
            <a:solidFill>
              <a:srgbClr val="443F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993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01b9676a-acfc-4ccc-b979-19840e3fd12b" ContentTypeId="0x0101" PreviousValue="false" LastSyncTimeStamp="2020-11-25T04:47:16.473Z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27CC083F35CC4B8ACCBB6BEF91285E" ma:contentTypeVersion="23" ma:contentTypeDescription="Create a new document." ma:contentTypeScope="" ma:versionID="3daf4180be6d94bb414de0fc9904b68a">
  <xsd:schema xmlns:xsd="http://www.w3.org/2001/XMLSchema" xmlns:xs="http://www.w3.org/2001/XMLSchema" xmlns:p="http://schemas.microsoft.com/office/2006/metadata/properties" xmlns:ns2="fdaae421-ba6a-4289-9e6c-7ee7a2dbf9d6" xmlns:ns3="e17285be-1f5f-4cc3-aaab-96d2cd71c448" xmlns:ns4="311d1333-0c49-46f7-bdc2-ba9fbd9f9f99" targetNamespace="http://schemas.microsoft.com/office/2006/metadata/properties" ma:root="true" ma:fieldsID="237c9c9da500874e56033adcbb2c1dc3" ns2:_="" ns3:_="" ns4:_="">
    <xsd:import namespace="fdaae421-ba6a-4289-9e6c-7ee7a2dbf9d6"/>
    <xsd:import namespace="e17285be-1f5f-4cc3-aaab-96d2cd71c448"/>
    <xsd:import namespace="311d1333-0c49-46f7-bdc2-ba9fbd9f9f9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Pending_x0020_Approvers" minOccurs="0"/>
                <xsd:element ref="ns4:Approval_x0020_Status" minOccurs="0"/>
                <xsd:element ref="ns4:Approval_x0020_Comments" minOccurs="0"/>
                <xsd:element ref="ns4:MediaServiceObjectDetectorVersions" minOccurs="0"/>
                <xsd:element ref="ns4:Brief_x0023_" minOccurs="0"/>
                <xsd:element ref="ns4:Owner" minOccurs="0"/>
                <xsd:element ref="ns4:Reportingperiod" minOccurs="0"/>
                <xsd:element ref="ns4:Documenttype" minOccurs="0"/>
                <xsd:element ref="ns4:MediaServiceSearchProperties" minOccurs="0"/>
                <xsd:element ref="ns4:lcf76f155ced4ddcb4097134ff3c332f" minOccurs="0"/>
                <xsd:element ref="ns2:TaxCatchAll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ae421-ba6a-4289-9e6c-7ee7a2dbf9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117bbd30-9bd7-4e9f-abf8-230606e5c8f2}" ma:internalName="TaxCatchAll" ma:showField="CatchAllData" ma:web="e17285be-1f5f-4cc3-aaab-96d2cd71c4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285be-1f5f-4cc3-aaab-96d2cd71c44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d1333-0c49-46f7-bdc2-ba9fbd9f9f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ending_x0020_Approvers" ma:index="17" nillable="true" ma:displayName="Pending Approvers" ma:internalName="Pending_x0020_Approvers">
      <xsd:simpleType>
        <xsd:restriction base="dms:Note">
          <xsd:maxLength value="255"/>
        </xsd:restriction>
      </xsd:simpleType>
    </xsd:element>
    <xsd:element name="Approval_x0020_Status" ma:index="18" nillable="true" ma:displayName="Approval Status" ma:internalName="Approval_x0020_Status">
      <xsd:simpleType>
        <xsd:restriction base="dms:Text"/>
      </xsd:simpleType>
    </xsd:element>
    <xsd:element name="Approval_x0020_Comments" ma:index="19" nillable="true" ma:displayName="Approval Comments" ma:internalName="Approval_x0020_Comments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Brief_x0023_" ma:index="21" nillable="true" ma:displayName="Brief#" ma:decimals="2" ma:format="Dropdown" ma:internalName="Brief_x0023_" ma:percentage="FALSE">
      <xsd:simpleType>
        <xsd:restriction base="dms:Number"/>
      </xsd:simpleType>
    </xsd:element>
    <xsd:element name="Owner" ma:index="22" nillable="true" ma:displayName="Owner" ma:format="Dropdown" ma:internalName="Owner">
      <xsd:simpleType>
        <xsd:restriction base="dms:Choice">
          <xsd:enumeration value="AAG - AP"/>
          <xsd:enumeration value="Deputy AG"/>
          <xsd:enumeration value="AAG - FA"/>
        </xsd:restriction>
      </xsd:simpleType>
    </xsd:element>
    <xsd:element name="Reportingperiod" ma:index="23" nillable="true" ma:displayName="Reporting period" ma:format="Dropdown" ma:internalName="Reportingperiod">
      <xsd:simpleType>
        <xsd:restriction base="dms:Choice">
          <xsd:enumeration value="Jun-Nov 2023"/>
          <xsd:enumeration value="Dec 2023-May 2024"/>
          <xsd:enumeration value="Jun-Nov 2024"/>
          <xsd:enumeration value="Dec 2024-May 2025"/>
        </xsd:restriction>
      </xsd:simpleType>
    </xsd:element>
    <xsd:element name="Documenttype" ma:index="24" nillable="true" ma:displayName="Document type" ma:format="Dropdown" ma:internalName="Documenttype">
      <xsd:simpleType>
        <xsd:restriction base="dms:Choice">
          <xsd:enumeration value="Meeting note"/>
          <xsd:enumeration value="Certification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01b9676a-acfc-4ccc-b979-19840e3fd1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7285be-1f5f-4cc3-aaab-96d2cd71c448">
      <UserInfo>
        <DisplayName/>
        <AccountId xsi:nil="true"/>
        <AccountType/>
      </UserInfo>
    </SharedWithUsers>
    <Approval_x0020_Status xmlns="311d1333-0c49-46f7-bdc2-ba9fbd9f9f99" xsi:nil="true"/>
    <Approval_x0020_Comments xmlns="311d1333-0c49-46f7-bdc2-ba9fbd9f9f99" xsi:nil="true"/>
    <Pending_x0020_Approvers xmlns="311d1333-0c49-46f7-bdc2-ba9fbd9f9f99" xsi:nil="true"/>
    <Reportingperiod xmlns="311d1333-0c49-46f7-bdc2-ba9fbd9f9f99" xsi:nil="true"/>
    <Documenttype xmlns="311d1333-0c49-46f7-bdc2-ba9fbd9f9f99" xsi:nil="true"/>
    <Brief_x0023_ xmlns="311d1333-0c49-46f7-bdc2-ba9fbd9f9f99" xsi:nil="true"/>
    <Owner xmlns="311d1333-0c49-46f7-bdc2-ba9fbd9f9f99" xsi:nil="true"/>
    <TaxCatchAll xmlns="fdaae421-ba6a-4289-9e6c-7ee7a2dbf9d6" xsi:nil="true"/>
    <lcf76f155ced4ddcb4097134ff3c332f xmlns="311d1333-0c49-46f7-bdc2-ba9fbd9f9f99">
      <Terms xmlns="http://schemas.microsoft.com/office/infopath/2007/PartnerControls"/>
    </lcf76f155ced4ddcb4097134ff3c332f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20D6D0-E8B0-4C32-986C-B4CA1F60967B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F5BF9D1-1B7A-494F-B236-50D3A845F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aae421-ba6a-4289-9e6c-7ee7a2dbf9d6"/>
    <ds:schemaRef ds:uri="e17285be-1f5f-4cc3-aaab-96d2cd71c448"/>
    <ds:schemaRef ds:uri="311d1333-0c49-46f7-bdc2-ba9fbd9f9f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F0F33E-1997-4C07-AD34-CDF0A48C9D0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8BD50E4-0CE8-45C2-BD5B-D2ADA9F4C12D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311d1333-0c49-46f7-bdc2-ba9fbd9f9f99"/>
    <ds:schemaRef ds:uri="fdaae421-ba6a-4289-9e6c-7ee7a2dbf9d6"/>
    <ds:schemaRef ds:uri="e17285be-1f5f-4cc3-aaab-96d2cd71c448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97300677-13FC-42BD-8BB7-5DD41B29CA7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6882224-e56a-490a-9186-8219653a27b4}" enabled="1" method="Privileged" siteId="{605a0329-305a-41bc-9d37-80e802f4ab5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89</Words>
  <Application>Microsoft Office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Rago</dc:creator>
  <cp:lastModifiedBy>Kathleen Hayward</cp:lastModifiedBy>
  <cp:revision>4</cp:revision>
  <dcterms:created xsi:type="dcterms:W3CDTF">2019-12-04T02:55:53Z</dcterms:created>
  <dcterms:modified xsi:type="dcterms:W3CDTF">2025-06-10T00:01:36Z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0x010100E227CC083F35CC4B8ACCBB6BEF91285E</vt:lpwstr>
  </property>
  <property fmtid="{D5CDD505-2E9C-101B-9397-08002B2CF9AE}" pid="3" name="ClassificationContentMarkingHeaderLocations">
    <vt:lpwstr>Office Theme:8</vt:lpwstr>
  </property>
  <property fmtid="{D5CDD505-2E9C-101B-9397-08002B2CF9AE}" pid="4" name="ClassificationContentMarkingHeaderText">
    <vt:lpwstr>OFFICIAL</vt:lpwstr>
  </property>
  <property fmtid="{D5CDD505-2E9C-101B-9397-08002B2CF9AE}" pid="5" name="Order">
    <vt:r8>287600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