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  <p:sldMasterId id="2147483826" r:id="rId2"/>
    <p:sldMasterId id="2147483836" r:id="rId3"/>
  </p:sldMasterIdLst>
  <p:notesMasterIdLst>
    <p:notesMasterId r:id="rId5"/>
  </p:notesMasterIdLst>
  <p:handoutMasterIdLst>
    <p:handoutMasterId r:id="rId6"/>
  </p:handoutMasterIdLst>
  <p:sldIdLst>
    <p:sldId id="1431" r:id="rId4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2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pos="3320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49" userDrawn="1">
          <p15:clr>
            <a:srgbClr val="A4A3A4"/>
          </p15:clr>
        </p15:guide>
        <p15:guide id="7" pos="3016" userDrawn="1">
          <p15:clr>
            <a:srgbClr val="A4A3A4"/>
          </p15:clr>
        </p15:guide>
        <p15:guide id="8" pos="2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Gallagher" initials="KG" lastIdx="12" clrIdx="0">
    <p:extLst>
      <p:ext uri="{19B8F6BF-5375-455C-9EA6-DF929625EA0E}">
        <p15:presenceInfo xmlns:p15="http://schemas.microsoft.com/office/powerpoint/2012/main" userId="S-1-5-21-647138094-1559243849-1507142168-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1DA1F2"/>
    <a:srgbClr val="1877F2"/>
    <a:srgbClr val="2867B2"/>
    <a:srgbClr val="004376"/>
    <a:srgbClr val="EFA400"/>
    <a:srgbClr val="B11020"/>
    <a:srgbClr val="EF4220"/>
    <a:srgbClr val="32A1DB"/>
    <a:srgbClr val="186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2" autoAdjust="0"/>
    <p:restoredTop sz="86839" autoAdjust="0"/>
  </p:normalViewPr>
  <p:slideViewPr>
    <p:cSldViewPr snapToObjects="1">
      <p:cViewPr varScale="1">
        <p:scale>
          <a:sx n="215" d="100"/>
          <a:sy n="215" d="100"/>
        </p:scale>
        <p:origin x="188" y="116"/>
      </p:cViewPr>
      <p:guideLst>
        <p:guide orient="horz" pos="1552"/>
        <p:guide pos="3984"/>
        <p:guide orient="horz" pos="1117"/>
        <p:guide pos="3320"/>
        <p:guide orient="horz" pos="1178"/>
        <p:guide orient="horz" pos="849"/>
        <p:guide pos="3016"/>
        <p:guide pos="249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297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1AB54-1911-7A46-A2A7-94C0BFEB732C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53131-6F1C-B547-94AF-9D3195A2AE0F}">
      <dgm:prSet phldrT="[Text]" custT="1"/>
      <dgm:spPr>
        <a:xfrm>
          <a:off x="355085" y="0"/>
          <a:ext cx="4474507" cy="4474507"/>
        </a:xfrm>
        <a:prstGeom prst="ellipse">
          <a:avLst/>
        </a:prstGeom>
        <a:solidFill>
          <a:srgbClr val="2FA6FF"/>
        </a:solidFill>
        <a:ln w="3175">
          <a:solidFill>
            <a:sysClr val="window" lastClr="FFFFFF"/>
          </a:solidFill>
        </a:ln>
        <a:effectLst/>
      </dgm:spPr>
      <dgm:t>
        <a:bodyPr/>
        <a:lstStyle/>
        <a:p>
          <a:pPr>
            <a:buNone/>
          </a:pPr>
          <a:endParaRPr lang="en-US" sz="1100" dirty="0">
            <a:solidFill>
              <a:srgbClr val="FFFFFF"/>
            </a:solidFill>
            <a:latin typeface="Open Sans Light"/>
            <a:ea typeface="+mn-ea"/>
            <a:cs typeface="+mn-cs"/>
          </a:endParaRPr>
        </a:p>
      </dgm:t>
    </dgm:pt>
    <dgm:pt modelId="{D03055C9-E660-E740-99C9-A198564D8F51}" type="parTrans" cxnId="{D3C811A2-8BF9-5F41-9EC6-AD4955D17B70}">
      <dgm:prSet/>
      <dgm:spPr/>
      <dgm:t>
        <a:bodyPr/>
        <a:lstStyle/>
        <a:p>
          <a:endParaRPr lang="en-US" sz="1100"/>
        </a:p>
      </dgm:t>
    </dgm:pt>
    <dgm:pt modelId="{7613DCF4-465B-564D-B029-FA0C175F6263}" type="sibTrans" cxnId="{D3C811A2-8BF9-5F41-9EC6-AD4955D17B70}">
      <dgm:prSet/>
      <dgm:spPr/>
      <dgm:t>
        <a:bodyPr/>
        <a:lstStyle/>
        <a:p>
          <a:endParaRPr lang="en-US" sz="1100"/>
        </a:p>
      </dgm:t>
    </dgm:pt>
    <dgm:pt modelId="{8299CB40-B120-1742-9B31-7AF4AFD2F243}">
      <dgm:prSet phldrT="[Text]" custT="1"/>
      <dgm:spPr>
        <a:xfrm>
          <a:off x="802536" y="856885"/>
          <a:ext cx="3579605" cy="3579605"/>
        </a:xfrm>
        <a:prstGeom prst="ellipse">
          <a:avLst/>
        </a:prstGeom>
        <a:solidFill>
          <a:srgbClr val="007AD6"/>
        </a:solidFill>
        <a:ln w="3175">
          <a:solidFill>
            <a:sysClr val="window" lastClr="FFFFFF"/>
          </a:solidFill>
        </a:ln>
        <a:effectLst/>
      </dgm:spPr>
      <dgm:t>
        <a:bodyPr/>
        <a:lstStyle/>
        <a:p>
          <a:pPr>
            <a:buNone/>
          </a:pPr>
          <a:endParaRPr lang="en-US" sz="1100" dirty="0">
            <a:solidFill>
              <a:srgbClr val="FFFFFF"/>
            </a:solidFill>
            <a:latin typeface="Open Sans Light"/>
            <a:ea typeface="+mn-ea"/>
            <a:cs typeface="+mn-cs"/>
          </a:endParaRPr>
        </a:p>
      </dgm:t>
    </dgm:pt>
    <dgm:pt modelId="{409F2F6B-ACC9-C649-977B-2C6CF6065EB6}" type="parTrans" cxnId="{DC829EF0-8442-D142-9D98-3A21D5F00E44}">
      <dgm:prSet/>
      <dgm:spPr/>
      <dgm:t>
        <a:bodyPr/>
        <a:lstStyle/>
        <a:p>
          <a:endParaRPr lang="en-US" sz="1100"/>
        </a:p>
      </dgm:t>
    </dgm:pt>
    <dgm:pt modelId="{3F804525-870C-5D45-A354-739A7590E250}" type="sibTrans" cxnId="{DC829EF0-8442-D142-9D98-3A21D5F00E44}">
      <dgm:prSet/>
      <dgm:spPr/>
      <dgm:t>
        <a:bodyPr/>
        <a:lstStyle/>
        <a:p>
          <a:endParaRPr lang="en-US" sz="1100"/>
        </a:p>
      </dgm:t>
    </dgm:pt>
    <dgm:pt modelId="{1B2AC051-ADB6-864B-8EDF-F370BC852FC6}">
      <dgm:prSet phldrT="[Text]" custT="1"/>
      <dgm:spPr>
        <a:xfrm>
          <a:off x="1249987" y="1707087"/>
          <a:ext cx="2684704" cy="2684704"/>
        </a:xfrm>
        <a:prstGeom prst="ellipse">
          <a:avLst/>
        </a:prstGeom>
        <a:solidFill>
          <a:srgbClr val="0062AC"/>
        </a:solidFill>
        <a:ln w="3175">
          <a:solidFill>
            <a:sysClr val="window" lastClr="FFFFFF"/>
          </a:solidFill>
        </a:ln>
        <a:effectLst/>
      </dgm:spPr>
      <dgm:t>
        <a:bodyPr/>
        <a:lstStyle/>
        <a:p>
          <a:pPr>
            <a:buNone/>
          </a:pPr>
          <a:endParaRPr lang="en-US" sz="1100" dirty="0">
            <a:solidFill>
              <a:srgbClr val="FFFFFF"/>
            </a:solidFill>
            <a:latin typeface="Open Sans Light"/>
            <a:ea typeface="+mn-ea"/>
            <a:cs typeface="+mn-cs"/>
          </a:endParaRPr>
        </a:p>
      </dgm:t>
    </dgm:pt>
    <dgm:pt modelId="{C256E36D-6CB5-EF4C-86E0-38254BD54EAD}" type="parTrans" cxnId="{55493D84-1222-C94A-8589-DC4E7E21B803}">
      <dgm:prSet/>
      <dgm:spPr/>
      <dgm:t>
        <a:bodyPr/>
        <a:lstStyle/>
        <a:p>
          <a:endParaRPr lang="en-US" sz="1100"/>
        </a:p>
      </dgm:t>
    </dgm:pt>
    <dgm:pt modelId="{9958A16C-E3B2-1243-AD6A-8939E2487436}" type="sibTrans" cxnId="{55493D84-1222-C94A-8589-DC4E7E21B803}">
      <dgm:prSet/>
      <dgm:spPr/>
      <dgm:t>
        <a:bodyPr/>
        <a:lstStyle/>
        <a:p>
          <a:endParaRPr lang="en-US" sz="1100"/>
        </a:p>
      </dgm:t>
    </dgm:pt>
    <dgm:pt modelId="{0838F22B-B89F-D34E-AA19-B204B0DD4249}">
      <dgm:prSet phldrT="[Text]" custT="1"/>
      <dgm:spPr>
        <a:xfrm>
          <a:off x="1697438" y="2557628"/>
          <a:ext cx="1789802" cy="1789802"/>
        </a:xfrm>
        <a:prstGeom prst="ellipse">
          <a:avLst/>
        </a:prstGeom>
        <a:solidFill>
          <a:srgbClr val="004376"/>
        </a:solidFill>
        <a:ln w="3175">
          <a:solidFill>
            <a:sysClr val="window" lastClr="FFFFFF"/>
          </a:solidFill>
        </a:ln>
        <a:effectLst/>
      </dgm:spPr>
      <dgm:t>
        <a:bodyPr/>
        <a:lstStyle/>
        <a:p>
          <a:pPr>
            <a:buNone/>
          </a:pPr>
          <a:endParaRPr lang="en-US" sz="1100" dirty="0">
            <a:solidFill>
              <a:srgbClr val="FFFFFF"/>
            </a:solidFill>
            <a:latin typeface="Open Sans Light"/>
            <a:ea typeface="+mn-ea"/>
            <a:cs typeface="+mn-cs"/>
          </a:endParaRPr>
        </a:p>
      </dgm:t>
    </dgm:pt>
    <dgm:pt modelId="{BF22BA80-CCFB-0340-B330-71D8CD6FB972}" type="parTrans" cxnId="{FFB01ED5-D104-3743-A9F7-FDA0E0555006}">
      <dgm:prSet/>
      <dgm:spPr/>
      <dgm:t>
        <a:bodyPr/>
        <a:lstStyle/>
        <a:p>
          <a:endParaRPr lang="en-US" sz="1100"/>
        </a:p>
      </dgm:t>
    </dgm:pt>
    <dgm:pt modelId="{A742A116-2357-8840-B626-9E808A9CB902}" type="sibTrans" cxnId="{FFB01ED5-D104-3743-A9F7-FDA0E0555006}">
      <dgm:prSet/>
      <dgm:spPr/>
      <dgm:t>
        <a:bodyPr/>
        <a:lstStyle/>
        <a:p>
          <a:endParaRPr lang="en-US" sz="1100"/>
        </a:p>
      </dgm:t>
    </dgm:pt>
    <dgm:pt modelId="{BA78D310-9619-204F-91A4-21CE31FEDBBC}" type="pres">
      <dgm:prSet presAssocID="{3941AB54-1911-7A46-A2A7-94C0BFEB732C}" presName="Name0" presStyleCnt="0">
        <dgm:presLayoutVars>
          <dgm:chMax val="7"/>
          <dgm:resizeHandles val="exact"/>
        </dgm:presLayoutVars>
      </dgm:prSet>
      <dgm:spPr/>
    </dgm:pt>
    <dgm:pt modelId="{A62083B8-93AA-C64B-9AD5-546955DE2A3C}" type="pres">
      <dgm:prSet presAssocID="{3941AB54-1911-7A46-A2A7-94C0BFEB732C}" presName="comp1" presStyleCnt="0"/>
      <dgm:spPr/>
    </dgm:pt>
    <dgm:pt modelId="{CBDC1C1A-EBA1-C041-91B6-DB84A72A1EA4}" type="pres">
      <dgm:prSet presAssocID="{3941AB54-1911-7A46-A2A7-94C0BFEB732C}" presName="circle1" presStyleLbl="node1" presStyleIdx="0" presStyleCnt="4"/>
      <dgm:spPr/>
    </dgm:pt>
    <dgm:pt modelId="{DF03A849-1D46-4745-9837-08F03C5DC6B0}" type="pres">
      <dgm:prSet presAssocID="{3941AB54-1911-7A46-A2A7-94C0BFEB732C}" presName="c1text" presStyleLbl="node1" presStyleIdx="0" presStyleCnt="4">
        <dgm:presLayoutVars>
          <dgm:bulletEnabled val="1"/>
        </dgm:presLayoutVars>
      </dgm:prSet>
      <dgm:spPr/>
    </dgm:pt>
    <dgm:pt modelId="{D77DED1B-5635-764D-8831-462975B037A8}" type="pres">
      <dgm:prSet presAssocID="{3941AB54-1911-7A46-A2A7-94C0BFEB732C}" presName="comp2" presStyleCnt="0"/>
      <dgm:spPr/>
    </dgm:pt>
    <dgm:pt modelId="{19D3CC6C-315D-6D46-A1D0-2DDEC1C7A2BA}" type="pres">
      <dgm:prSet presAssocID="{3941AB54-1911-7A46-A2A7-94C0BFEB732C}" presName="circle2" presStyleLbl="node1" presStyleIdx="1" presStyleCnt="4" custLinFactNeighborY="-1062"/>
      <dgm:spPr/>
    </dgm:pt>
    <dgm:pt modelId="{D105EAA0-84D8-D842-918D-571852F12DD0}" type="pres">
      <dgm:prSet presAssocID="{3941AB54-1911-7A46-A2A7-94C0BFEB732C}" presName="c2text" presStyleLbl="node1" presStyleIdx="1" presStyleCnt="4">
        <dgm:presLayoutVars>
          <dgm:bulletEnabled val="1"/>
        </dgm:presLayoutVars>
      </dgm:prSet>
      <dgm:spPr/>
    </dgm:pt>
    <dgm:pt modelId="{AA52D8A2-7DFE-5149-BA8B-72B1E7881D15}" type="pres">
      <dgm:prSet presAssocID="{3941AB54-1911-7A46-A2A7-94C0BFEB732C}" presName="comp3" presStyleCnt="0"/>
      <dgm:spPr/>
    </dgm:pt>
    <dgm:pt modelId="{87FD9542-8FD3-C842-BF99-47B1884B62F8}" type="pres">
      <dgm:prSet presAssocID="{3941AB54-1911-7A46-A2A7-94C0BFEB732C}" presName="circle3" presStyleLbl="node1" presStyleIdx="2" presStyleCnt="4" custLinFactNeighborY="-3081"/>
      <dgm:spPr/>
    </dgm:pt>
    <dgm:pt modelId="{C7D44A12-3EFE-4E4C-831D-020F89A9983E}" type="pres">
      <dgm:prSet presAssocID="{3941AB54-1911-7A46-A2A7-94C0BFEB732C}" presName="c3text" presStyleLbl="node1" presStyleIdx="2" presStyleCnt="4">
        <dgm:presLayoutVars>
          <dgm:bulletEnabled val="1"/>
        </dgm:presLayoutVars>
      </dgm:prSet>
      <dgm:spPr/>
    </dgm:pt>
    <dgm:pt modelId="{5988B638-B00F-0847-8A5F-8D9F2CC78924}" type="pres">
      <dgm:prSet presAssocID="{3941AB54-1911-7A46-A2A7-94C0BFEB732C}" presName="comp4" presStyleCnt="0"/>
      <dgm:spPr/>
    </dgm:pt>
    <dgm:pt modelId="{80C83430-0DBD-4F49-9E64-0C82594BD9F0}" type="pres">
      <dgm:prSet presAssocID="{3941AB54-1911-7A46-A2A7-94C0BFEB732C}" presName="circle4" presStyleLbl="node1" presStyleIdx="3" presStyleCnt="4" custLinFactNeighborY="-7100"/>
      <dgm:spPr/>
    </dgm:pt>
    <dgm:pt modelId="{0C21EA50-DE30-B440-B044-77530B27AB9B}" type="pres">
      <dgm:prSet presAssocID="{3941AB54-1911-7A46-A2A7-94C0BFEB732C}" presName="c4text" presStyleLbl="node1" presStyleIdx="3" presStyleCnt="4">
        <dgm:presLayoutVars>
          <dgm:bulletEnabled val="1"/>
        </dgm:presLayoutVars>
      </dgm:prSet>
      <dgm:spPr/>
    </dgm:pt>
  </dgm:ptLst>
  <dgm:cxnLst>
    <dgm:cxn modelId="{BA8AA020-3B66-4396-A0B1-6BF9F98A61B1}" type="presOf" srcId="{1B2AC051-ADB6-864B-8EDF-F370BC852FC6}" destId="{87FD9542-8FD3-C842-BF99-47B1884B62F8}" srcOrd="0" destOrd="0" presId="urn:microsoft.com/office/officeart/2005/8/layout/venn2"/>
    <dgm:cxn modelId="{AD75744C-FE40-466F-A097-C258A421A04D}" type="presOf" srcId="{8299CB40-B120-1742-9B31-7AF4AFD2F243}" destId="{19D3CC6C-315D-6D46-A1D0-2DDEC1C7A2BA}" srcOrd="0" destOrd="0" presId="urn:microsoft.com/office/officeart/2005/8/layout/venn2"/>
    <dgm:cxn modelId="{FEFA4F52-0DF5-443A-9450-15ADE6F90451}" type="presOf" srcId="{8299CB40-B120-1742-9B31-7AF4AFD2F243}" destId="{D105EAA0-84D8-D842-918D-571852F12DD0}" srcOrd="1" destOrd="0" presId="urn:microsoft.com/office/officeart/2005/8/layout/venn2"/>
    <dgm:cxn modelId="{22037E54-AC97-4303-9127-175B165E5F1E}" type="presOf" srcId="{21553131-6F1C-B547-94AF-9D3195A2AE0F}" destId="{CBDC1C1A-EBA1-C041-91B6-DB84A72A1EA4}" srcOrd="0" destOrd="0" presId="urn:microsoft.com/office/officeart/2005/8/layout/venn2"/>
    <dgm:cxn modelId="{7AFA0378-D835-41BD-9932-86CD9B4CC6A3}" type="presOf" srcId="{21553131-6F1C-B547-94AF-9D3195A2AE0F}" destId="{DF03A849-1D46-4745-9837-08F03C5DC6B0}" srcOrd="1" destOrd="0" presId="urn:microsoft.com/office/officeart/2005/8/layout/venn2"/>
    <dgm:cxn modelId="{44E93659-BDC8-4AB1-8986-B83D945923AD}" type="presOf" srcId="{0838F22B-B89F-D34E-AA19-B204B0DD4249}" destId="{0C21EA50-DE30-B440-B044-77530B27AB9B}" srcOrd="1" destOrd="0" presId="urn:microsoft.com/office/officeart/2005/8/layout/venn2"/>
    <dgm:cxn modelId="{86121F80-42AE-4FB2-A1DE-01C048CB3EC5}" type="presOf" srcId="{1B2AC051-ADB6-864B-8EDF-F370BC852FC6}" destId="{C7D44A12-3EFE-4E4C-831D-020F89A9983E}" srcOrd="1" destOrd="0" presId="urn:microsoft.com/office/officeart/2005/8/layout/venn2"/>
    <dgm:cxn modelId="{57B8B281-3412-402E-B05D-612625BDA0D2}" type="presOf" srcId="{3941AB54-1911-7A46-A2A7-94C0BFEB732C}" destId="{BA78D310-9619-204F-91A4-21CE31FEDBBC}" srcOrd="0" destOrd="0" presId="urn:microsoft.com/office/officeart/2005/8/layout/venn2"/>
    <dgm:cxn modelId="{55493D84-1222-C94A-8589-DC4E7E21B803}" srcId="{3941AB54-1911-7A46-A2A7-94C0BFEB732C}" destId="{1B2AC051-ADB6-864B-8EDF-F370BC852FC6}" srcOrd="2" destOrd="0" parTransId="{C256E36D-6CB5-EF4C-86E0-38254BD54EAD}" sibTransId="{9958A16C-E3B2-1243-AD6A-8939E2487436}"/>
    <dgm:cxn modelId="{D3C811A2-8BF9-5F41-9EC6-AD4955D17B70}" srcId="{3941AB54-1911-7A46-A2A7-94C0BFEB732C}" destId="{21553131-6F1C-B547-94AF-9D3195A2AE0F}" srcOrd="0" destOrd="0" parTransId="{D03055C9-E660-E740-99C9-A198564D8F51}" sibTransId="{7613DCF4-465B-564D-B029-FA0C175F6263}"/>
    <dgm:cxn modelId="{2A0FF1B7-E68F-4E13-82E0-E0C4B9AFEA0D}" type="presOf" srcId="{0838F22B-B89F-D34E-AA19-B204B0DD4249}" destId="{80C83430-0DBD-4F49-9E64-0C82594BD9F0}" srcOrd="0" destOrd="0" presId="urn:microsoft.com/office/officeart/2005/8/layout/venn2"/>
    <dgm:cxn modelId="{FFB01ED5-D104-3743-A9F7-FDA0E0555006}" srcId="{3941AB54-1911-7A46-A2A7-94C0BFEB732C}" destId="{0838F22B-B89F-D34E-AA19-B204B0DD4249}" srcOrd="3" destOrd="0" parTransId="{BF22BA80-CCFB-0340-B330-71D8CD6FB972}" sibTransId="{A742A116-2357-8840-B626-9E808A9CB902}"/>
    <dgm:cxn modelId="{DC829EF0-8442-D142-9D98-3A21D5F00E44}" srcId="{3941AB54-1911-7A46-A2A7-94C0BFEB732C}" destId="{8299CB40-B120-1742-9B31-7AF4AFD2F243}" srcOrd="1" destOrd="0" parTransId="{409F2F6B-ACC9-C649-977B-2C6CF6065EB6}" sibTransId="{3F804525-870C-5D45-A354-739A7590E250}"/>
    <dgm:cxn modelId="{7C76EFD5-6D36-47B6-A359-389C7F48E100}" type="presParOf" srcId="{BA78D310-9619-204F-91A4-21CE31FEDBBC}" destId="{A62083B8-93AA-C64B-9AD5-546955DE2A3C}" srcOrd="0" destOrd="0" presId="urn:microsoft.com/office/officeart/2005/8/layout/venn2"/>
    <dgm:cxn modelId="{10E293F4-C566-4AA7-8C0C-F09E220176CC}" type="presParOf" srcId="{A62083B8-93AA-C64B-9AD5-546955DE2A3C}" destId="{CBDC1C1A-EBA1-C041-91B6-DB84A72A1EA4}" srcOrd="0" destOrd="0" presId="urn:microsoft.com/office/officeart/2005/8/layout/venn2"/>
    <dgm:cxn modelId="{FFF67434-E5D3-41D0-B6C7-6CC88904497E}" type="presParOf" srcId="{A62083B8-93AA-C64B-9AD5-546955DE2A3C}" destId="{DF03A849-1D46-4745-9837-08F03C5DC6B0}" srcOrd="1" destOrd="0" presId="urn:microsoft.com/office/officeart/2005/8/layout/venn2"/>
    <dgm:cxn modelId="{CEFC9DA3-D8DA-4FA3-A8C5-10D4977A281B}" type="presParOf" srcId="{BA78D310-9619-204F-91A4-21CE31FEDBBC}" destId="{D77DED1B-5635-764D-8831-462975B037A8}" srcOrd="1" destOrd="0" presId="urn:microsoft.com/office/officeart/2005/8/layout/venn2"/>
    <dgm:cxn modelId="{09768492-4504-4B98-BEB2-2A24C92991F3}" type="presParOf" srcId="{D77DED1B-5635-764D-8831-462975B037A8}" destId="{19D3CC6C-315D-6D46-A1D0-2DDEC1C7A2BA}" srcOrd="0" destOrd="0" presId="urn:microsoft.com/office/officeart/2005/8/layout/venn2"/>
    <dgm:cxn modelId="{79AC574F-4D21-4BAA-BB3A-AFF95A05FE33}" type="presParOf" srcId="{D77DED1B-5635-764D-8831-462975B037A8}" destId="{D105EAA0-84D8-D842-918D-571852F12DD0}" srcOrd="1" destOrd="0" presId="urn:microsoft.com/office/officeart/2005/8/layout/venn2"/>
    <dgm:cxn modelId="{D625FB9B-3EC6-443F-8769-B82C307C5E08}" type="presParOf" srcId="{BA78D310-9619-204F-91A4-21CE31FEDBBC}" destId="{AA52D8A2-7DFE-5149-BA8B-72B1E7881D15}" srcOrd="2" destOrd="0" presId="urn:microsoft.com/office/officeart/2005/8/layout/venn2"/>
    <dgm:cxn modelId="{F89A4A63-DC17-4836-A6A6-4E5EE4E16C04}" type="presParOf" srcId="{AA52D8A2-7DFE-5149-BA8B-72B1E7881D15}" destId="{87FD9542-8FD3-C842-BF99-47B1884B62F8}" srcOrd="0" destOrd="0" presId="urn:microsoft.com/office/officeart/2005/8/layout/venn2"/>
    <dgm:cxn modelId="{B975E36E-94C1-4D1D-880C-3171012CA266}" type="presParOf" srcId="{AA52D8A2-7DFE-5149-BA8B-72B1E7881D15}" destId="{C7D44A12-3EFE-4E4C-831D-020F89A9983E}" srcOrd="1" destOrd="0" presId="urn:microsoft.com/office/officeart/2005/8/layout/venn2"/>
    <dgm:cxn modelId="{DECDEC6B-2D70-4246-983D-402BDED79367}" type="presParOf" srcId="{BA78D310-9619-204F-91A4-21CE31FEDBBC}" destId="{5988B638-B00F-0847-8A5F-8D9F2CC78924}" srcOrd="3" destOrd="0" presId="urn:microsoft.com/office/officeart/2005/8/layout/venn2"/>
    <dgm:cxn modelId="{E6E2A753-F9AB-4CCE-855A-3F6670F29BFC}" type="presParOf" srcId="{5988B638-B00F-0847-8A5F-8D9F2CC78924}" destId="{80C83430-0DBD-4F49-9E64-0C82594BD9F0}" srcOrd="0" destOrd="0" presId="urn:microsoft.com/office/officeart/2005/8/layout/venn2"/>
    <dgm:cxn modelId="{3BEEBAB9-9A19-4F7E-9A8F-42422EE4BFB0}" type="presParOf" srcId="{5988B638-B00F-0847-8A5F-8D9F2CC78924}" destId="{0C21EA50-DE30-B440-B044-77530B27AB9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38BE7E-A032-4631-86EF-A7ACB96BC9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B55FB50-C1A7-464A-8FD4-410ECC101183}">
      <dgm:prSet phldrT="[Text]" custT="1"/>
      <dgm:spPr/>
      <dgm:t>
        <a:bodyPr/>
        <a:lstStyle/>
        <a:p>
          <a:r>
            <a:rPr lang="en-AU" sz="1050" dirty="0"/>
            <a:t>Chief Technology Officer</a:t>
          </a:r>
        </a:p>
      </dgm:t>
    </dgm:pt>
    <dgm:pt modelId="{7C828720-4D88-4B4D-8B66-0B535184A3B3}" type="parTrans" cxnId="{CF8469FB-9D34-4620-9810-BBBC411B0EFF}">
      <dgm:prSet/>
      <dgm:spPr/>
      <dgm:t>
        <a:bodyPr/>
        <a:lstStyle/>
        <a:p>
          <a:endParaRPr lang="en-AU"/>
        </a:p>
      </dgm:t>
    </dgm:pt>
    <dgm:pt modelId="{E04881EF-AC13-46A5-9041-F0EBA8699DCC}" type="sibTrans" cxnId="{CF8469FB-9D34-4620-9810-BBBC411B0EFF}">
      <dgm:prSet/>
      <dgm:spPr/>
      <dgm:t>
        <a:bodyPr/>
        <a:lstStyle/>
        <a:p>
          <a:endParaRPr lang="en-AU"/>
        </a:p>
      </dgm:t>
    </dgm:pt>
    <dgm:pt modelId="{C2F3C023-E742-4D8D-A1F3-91888AA3E72C}" type="asst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dirty="0">
              <a:solidFill>
                <a:sysClr val="windowText" lastClr="000000"/>
              </a:solidFill>
            </a:rPr>
            <a:t>Executive Officer</a:t>
          </a:r>
        </a:p>
      </dgm:t>
    </dgm:pt>
    <dgm:pt modelId="{5A5303EF-D5DA-43DA-BC2D-5F9649F89095}" type="parTrans" cxnId="{601FF09C-28ED-4FE5-AF78-C8C96F5000AC}">
      <dgm:prSet/>
      <dgm:spPr/>
      <dgm:t>
        <a:bodyPr/>
        <a:lstStyle/>
        <a:p>
          <a:endParaRPr lang="en-AU"/>
        </a:p>
      </dgm:t>
    </dgm:pt>
    <dgm:pt modelId="{5E8D12CF-86D2-4A58-9C18-13C1455CB00E}" type="sibTrans" cxnId="{601FF09C-28ED-4FE5-AF78-C8C96F5000AC}">
      <dgm:prSet/>
      <dgm:spPr/>
      <dgm:t>
        <a:bodyPr/>
        <a:lstStyle/>
        <a:p>
          <a:endParaRPr lang="en-AU"/>
        </a:p>
      </dgm:t>
    </dgm:pt>
    <dgm:pt modelId="{A80E15C8-3491-44CC-BCB2-FD2ED7C53108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dirty="0">
              <a:solidFill>
                <a:sysClr val="windowText" lastClr="000000"/>
              </a:solidFill>
            </a:rPr>
            <a:t>Chief Information Security Officer</a:t>
          </a:r>
        </a:p>
      </dgm:t>
    </dgm:pt>
    <dgm:pt modelId="{626555FD-E8DB-495B-8796-3DF95885447C}" type="parTrans" cxnId="{CD1AF9B8-B606-4BFB-B5F6-512D126B3F7D}">
      <dgm:prSet/>
      <dgm:spPr/>
      <dgm:t>
        <a:bodyPr/>
        <a:lstStyle/>
        <a:p>
          <a:endParaRPr lang="en-AU"/>
        </a:p>
      </dgm:t>
    </dgm:pt>
    <dgm:pt modelId="{C606581A-B79B-41D2-A84A-B180784E6C81}" type="sibTrans" cxnId="{CD1AF9B8-B606-4BFB-B5F6-512D126B3F7D}">
      <dgm:prSet/>
      <dgm:spPr/>
      <dgm:t>
        <a:bodyPr/>
        <a:lstStyle/>
        <a:p>
          <a:endParaRPr lang="en-AU"/>
        </a:p>
      </dgm:t>
    </dgm:pt>
    <dgm:pt modelId="{12D79F34-EA68-42BD-B033-1E5D32030D5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dirty="0">
              <a:solidFill>
                <a:sysClr val="windowText" lastClr="000000"/>
              </a:solidFill>
            </a:rPr>
            <a:t>Branch Manager, Technology Operations</a:t>
          </a:r>
        </a:p>
      </dgm:t>
    </dgm:pt>
    <dgm:pt modelId="{EDDD23BB-BEEE-4CC4-B5D3-D28FC51DE82D}" type="parTrans" cxnId="{C6583FCC-A72C-4C43-A3FC-57F950E19532}">
      <dgm:prSet/>
      <dgm:spPr/>
      <dgm:t>
        <a:bodyPr/>
        <a:lstStyle/>
        <a:p>
          <a:endParaRPr lang="en-AU"/>
        </a:p>
      </dgm:t>
    </dgm:pt>
    <dgm:pt modelId="{C52DEF16-5E1B-405B-AB45-3A8EC94CC9CF}" type="sibTrans" cxnId="{C6583FCC-A72C-4C43-A3FC-57F950E19532}">
      <dgm:prSet/>
      <dgm:spPr/>
      <dgm:t>
        <a:bodyPr/>
        <a:lstStyle/>
        <a:p>
          <a:endParaRPr lang="en-AU"/>
        </a:p>
      </dgm:t>
    </dgm:pt>
    <dgm:pt modelId="{3CBD7551-E931-4FDE-A997-19EC0BD5539D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dirty="0">
              <a:solidFill>
                <a:sysClr val="windowText" lastClr="000000"/>
              </a:solidFill>
            </a:rPr>
            <a:t>Branch Manager, Technical Services</a:t>
          </a:r>
        </a:p>
      </dgm:t>
    </dgm:pt>
    <dgm:pt modelId="{1773C652-8AAE-4CFD-931B-838544D3BEA4}" type="parTrans" cxnId="{72EB9C98-C7E2-4349-A804-C0D60B32D70B}">
      <dgm:prSet/>
      <dgm:spPr/>
      <dgm:t>
        <a:bodyPr/>
        <a:lstStyle/>
        <a:p>
          <a:endParaRPr lang="en-AU"/>
        </a:p>
      </dgm:t>
    </dgm:pt>
    <dgm:pt modelId="{D9F16188-9FB6-4A14-8879-B8CFE13AEDA1}" type="sibTrans" cxnId="{72EB9C98-C7E2-4349-A804-C0D60B32D70B}">
      <dgm:prSet/>
      <dgm:spPr/>
      <dgm:t>
        <a:bodyPr/>
        <a:lstStyle/>
        <a:p>
          <a:endParaRPr lang="en-AU"/>
        </a:p>
      </dgm:t>
    </dgm:pt>
    <dgm:pt modelId="{A98254F9-E481-4296-BD18-6C46DB9C3385}" type="asst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dirty="0">
              <a:solidFill>
                <a:sysClr val="windowText" lastClr="000000"/>
              </a:solidFill>
            </a:rPr>
            <a:t>Executive Assistant</a:t>
          </a:r>
        </a:p>
      </dgm:t>
    </dgm:pt>
    <dgm:pt modelId="{98994BFA-9506-45B8-84C4-2C3AC8209BD5}" type="parTrans" cxnId="{2F8FB6A6-6095-4508-B5F4-132F73AE44B9}">
      <dgm:prSet/>
      <dgm:spPr/>
      <dgm:t>
        <a:bodyPr/>
        <a:lstStyle/>
        <a:p>
          <a:endParaRPr lang="en-AU"/>
        </a:p>
      </dgm:t>
    </dgm:pt>
    <dgm:pt modelId="{BEF0ACDC-FE57-42A4-A5AF-A85082E43C42}" type="sibTrans" cxnId="{2F8FB6A6-6095-4508-B5F4-132F73AE44B9}">
      <dgm:prSet/>
      <dgm:spPr/>
      <dgm:t>
        <a:bodyPr/>
        <a:lstStyle/>
        <a:p>
          <a:endParaRPr lang="en-AU"/>
        </a:p>
      </dgm:t>
    </dgm:pt>
    <dgm:pt modelId="{2714BC22-0656-40D2-8F87-0F08AC3A310A}">
      <dgm:prSet phldrT="[Text]"/>
      <dgm:spPr/>
      <dgm:t>
        <a:bodyPr/>
        <a:lstStyle/>
        <a:p>
          <a:r>
            <a:rPr lang="en-AU" dirty="0"/>
            <a:t>Branch Manager, Technology Planning and Delivery</a:t>
          </a:r>
        </a:p>
        <a:p>
          <a:r>
            <a:rPr lang="en-AU" dirty="0"/>
            <a:t>(44 direct reports)</a:t>
          </a:r>
        </a:p>
      </dgm:t>
    </dgm:pt>
    <dgm:pt modelId="{86BB03AA-D280-4866-820F-2B0070D55547}" type="parTrans" cxnId="{626E0BEC-7E66-47CF-BF15-2CA64A4AEA06}">
      <dgm:prSet/>
      <dgm:spPr/>
      <dgm:t>
        <a:bodyPr/>
        <a:lstStyle/>
        <a:p>
          <a:endParaRPr lang="en-AU"/>
        </a:p>
      </dgm:t>
    </dgm:pt>
    <dgm:pt modelId="{7E33D594-2E12-4AFC-B565-C493297F7103}" type="sibTrans" cxnId="{626E0BEC-7E66-47CF-BF15-2CA64A4AEA06}">
      <dgm:prSet/>
      <dgm:spPr/>
      <dgm:t>
        <a:bodyPr/>
        <a:lstStyle/>
        <a:p>
          <a:endParaRPr lang="en-AU"/>
        </a:p>
      </dgm:t>
    </dgm:pt>
    <dgm:pt modelId="{683A3844-8A92-44E4-B587-FB0A5A0A110D}">
      <dgm:prSet phldrT="[Text]"/>
      <dgm:spPr/>
      <dgm:t>
        <a:bodyPr/>
        <a:lstStyle/>
        <a:p>
          <a:r>
            <a:rPr lang="en-AU" dirty="0"/>
            <a:t>Branch Support Officer</a:t>
          </a:r>
        </a:p>
      </dgm:t>
    </dgm:pt>
    <dgm:pt modelId="{BE9920FF-5D37-4863-812D-C9C6CE84FA9C}" type="parTrans" cxnId="{97BE666D-CD9B-4B0F-89AA-DEE583C5C658}">
      <dgm:prSet/>
      <dgm:spPr/>
      <dgm:t>
        <a:bodyPr/>
        <a:lstStyle/>
        <a:p>
          <a:endParaRPr lang="en-AU"/>
        </a:p>
      </dgm:t>
    </dgm:pt>
    <dgm:pt modelId="{549A968B-BA56-4039-89DE-DC32ABD2E4A7}" type="sibTrans" cxnId="{97BE666D-CD9B-4B0F-89AA-DEE583C5C658}">
      <dgm:prSet/>
      <dgm:spPr/>
      <dgm:t>
        <a:bodyPr/>
        <a:lstStyle/>
        <a:p>
          <a:endParaRPr lang="en-AU"/>
        </a:p>
      </dgm:t>
    </dgm:pt>
    <dgm:pt modelId="{CBBE35AE-F033-476A-9C81-EED92D7153B6}">
      <dgm:prSet phldrT="[Text]"/>
      <dgm:spPr/>
      <dgm:t>
        <a:bodyPr/>
        <a:lstStyle/>
        <a:p>
          <a:r>
            <a:rPr lang="en-AU" dirty="0"/>
            <a:t>Director, Technology Program Delivery</a:t>
          </a:r>
        </a:p>
        <a:p>
          <a:r>
            <a:rPr lang="en-AU" dirty="0"/>
            <a:t>(14 direct reports)</a:t>
          </a:r>
        </a:p>
      </dgm:t>
    </dgm:pt>
    <dgm:pt modelId="{15AD9F4D-2189-4F43-B6DD-5864D6CF0EC6}" type="parTrans" cxnId="{B4EA73A9-7D23-43E0-A82B-224522E60F43}">
      <dgm:prSet/>
      <dgm:spPr/>
      <dgm:t>
        <a:bodyPr/>
        <a:lstStyle/>
        <a:p>
          <a:endParaRPr lang="en-AU"/>
        </a:p>
      </dgm:t>
    </dgm:pt>
    <dgm:pt modelId="{4B1D2090-9749-4585-BBDF-D02893E951D9}" type="sibTrans" cxnId="{B4EA73A9-7D23-43E0-A82B-224522E60F43}">
      <dgm:prSet/>
      <dgm:spPr/>
      <dgm:t>
        <a:bodyPr/>
        <a:lstStyle/>
        <a:p>
          <a:endParaRPr lang="en-AU"/>
        </a:p>
      </dgm:t>
    </dgm:pt>
    <dgm:pt modelId="{4E3744A6-B010-40BB-BBDD-97414CE368B8}">
      <dgm:prSet phldrT="[Text]"/>
      <dgm:spPr/>
      <dgm:t>
        <a:bodyPr/>
        <a:lstStyle/>
        <a:p>
          <a:r>
            <a:rPr lang="en-AU" dirty="0"/>
            <a:t>Director, Technology Assets, Contracts and Procurement</a:t>
          </a:r>
        </a:p>
        <a:p>
          <a:r>
            <a:rPr lang="en-AU" dirty="0"/>
            <a:t>(20 direct reports)</a:t>
          </a:r>
        </a:p>
      </dgm:t>
    </dgm:pt>
    <dgm:pt modelId="{2371299D-F859-49EF-959B-1EB27861B998}" type="parTrans" cxnId="{36E7932F-1F5F-4E38-9579-0EA165C7E711}">
      <dgm:prSet/>
      <dgm:spPr/>
      <dgm:t>
        <a:bodyPr/>
        <a:lstStyle/>
        <a:p>
          <a:endParaRPr lang="en-AU"/>
        </a:p>
      </dgm:t>
    </dgm:pt>
    <dgm:pt modelId="{963F5332-4F5F-49AE-97CA-C7DC4E987077}" type="sibTrans" cxnId="{36E7932F-1F5F-4E38-9579-0EA165C7E711}">
      <dgm:prSet/>
      <dgm:spPr/>
      <dgm:t>
        <a:bodyPr/>
        <a:lstStyle/>
        <a:p>
          <a:endParaRPr lang="en-AU"/>
        </a:p>
      </dgm:t>
    </dgm:pt>
    <dgm:pt modelId="{DD76A8BC-CCFA-41B8-BCCF-B87A5B561BD8}">
      <dgm:prSet phldrT="[Text]"/>
      <dgm:spPr/>
      <dgm:t>
        <a:bodyPr/>
        <a:lstStyle/>
        <a:p>
          <a:r>
            <a:rPr lang="en-AU" dirty="0"/>
            <a:t>Director, Infrastructure Delivery</a:t>
          </a:r>
        </a:p>
        <a:p>
          <a:r>
            <a:rPr lang="en-AU" dirty="0"/>
            <a:t>(6 direct reports)</a:t>
          </a:r>
        </a:p>
      </dgm:t>
    </dgm:pt>
    <dgm:pt modelId="{D5218B5E-8047-414D-867D-89D86C11AE8C}" type="parTrans" cxnId="{602DA44A-5DDE-47B5-8C4C-7447D0EDEBCA}">
      <dgm:prSet/>
      <dgm:spPr/>
      <dgm:t>
        <a:bodyPr/>
        <a:lstStyle/>
        <a:p>
          <a:endParaRPr lang="en-AU"/>
        </a:p>
      </dgm:t>
    </dgm:pt>
    <dgm:pt modelId="{A81BB33C-D614-4790-82C4-D9E8E043F0D5}" type="sibTrans" cxnId="{602DA44A-5DDE-47B5-8C4C-7447D0EDEBCA}">
      <dgm:prSet/>
      <dgm:spPr/>
      <dgm:t>
        <a:bodyPr/>
        <a:lstStyle/>
        <a:p>
          <a:endParaRPr lang="en-AU"/>
        </a:p>
      </dgm:t>
    </dgm:pt>
    <dgm:pt modelId="{A3429E5C-48DE-4074-A6D6-4519D5B618EE}" type="pres">
      <dgm:prSet presAssocID="{B938BE7E-A032-4631-86EF-A7ACB96BC9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97917-39DB-4750-8084-1D2C0F0FB858}" type="pres">
      <dgm:prSet presAssocID="{1B55FB50-C1A7-464A-8FD4-410ECC101183}" presName="hierRoot1" presStyleCnt="0">
        <dgm:presLayoutVars>
          <dgm:hierBranch val="init"/>
        </dgm:presLayoutVars>
      </dgm:prSet>
      <dgm:spPr/>
    </dgm:pt>
    <dgm:pt modelId="{4464AF55-3E5F-48FD-A238-06E7AA253967}" type="pres">
      <dgm:prSet presAssocID="{1B55FB50-C1A7-464A-8FD4-410ECC101183}" presName="rootComposite1" presStyleCnt="0"/>
      <dgm:spPr/>
    </dgm:pt>
    <dgm:pt modelId="{E9C9ED59-C76E-4CBE-B39B-2FDB31A26B83}" type="pres">
      <dgm:prSet presAssocID="{1B55FB50-C1A7-464A-8FD4-410ECC101183}" presName="rootText1" presStyleLbl="node0" presStyleIdx="0" presStyleCnt="1" custScaleX="140889">
        <dgm:presLayoutVars>
          <dgm:chPref val="3"/>
        </dgm:presLayoutVars>
      </dgm:prSet>
      <dgm:spPr/>
    </dgm:pt>
    <dgm:pt modelId="{02FBF805-F208-4D96-A9D0-13165BB4264B}" type="pres">
      <dgm:prSet presAssocID="{1B55FB50-C1A7-464A-8FD4-410ECC101183}" presName="rootConnector1" presStyleLbl="node1" presStyleIdx="0" presStyleCnt="0"/>
      <dgm:spPr/>
    </dgm:pt>
    <dgm:pt modelId="{85B78837-734C-4984-ADF6-846DAA29B833}" type="pres">
      <dgm:prSet presAssocID="{1B55FB50-C1A7-464A-8FD4-410ECC101183}" presName="hierChild2" presStyleCnt="0"/>
      <dgm:spPr/>
    </dgm:pt>
    <dgm:pt modelId="{A83CED6D-83C0-40DE-879F-CA77B55C264A}" type="pres">
      <dgm:prSet presAssocID="{626555FD-E8DB-495B-8796-3DF95885447C}" presName="Name37" presStyleLbl="parChTrans1D2" presStyleIdx="0" presStyleCnt="6"/>
      <dgm:spPr/>
    </dgm:pt>
    <dgm:pt modelId="{38B9C17E-1D6E-403F-A11A-ECE2BF263E52}" type="pres">
      <dgm:prSet presAssocID="{A80E15C8-3491-44CC-BCB2-FD2ED7C53108}" presName="hierRoot2" presStyleCnt="0">
        <dgm:presLayoutVars>
          <dgm:hierBranch val="init"/>
        </dgm:presLayoutVars>
      </dgm:prSet>
      <dgm:spPr/>
    </dgm:pt>
    <dgm:pt modelId="{C365AF0E-2E71-4F0F-97EE-D37236FBE81D}" type="pres">
      <dgm:prSet presAssocID="{A80E15C8-3491-44CC-BCB2-FD2ED7C53108}" presName="rootComposite" presStyleCnt="0"/>
      <dgm:spPr/>
    </dgm:pt>
    <dgm:pt modelId="{3DB965DA-B0BA-40A4-8B17-1BA77C0FD9BD}" type="pres">
      <dgm:prSet presAssocID="{A80E15C8-3491-44CC-BCB2-FD2ED7C53108}" presName="rootText" presStyleLbl="node2" presStyleIdx="0" presStyleCnt="4">
        <dgm:presLayoutVars>
          <dgm:chPref val="3"/>
        </dgm:presLayoutVars>
      </dgm:prSet>
      <dgm:spPr/>
    </dgm:pt>
    <dgm:pt modelId="{3A28205D-EB62-4E3E-91BE-4A0E0F09FF47}" type="pres">
      <dgm:prSet presAssocID="{A80E15C8-3491-44CC-BCB2-FD2ED7C53108}" presName="rootConnector" presStyleLbl="node2" presStyleIdx="0" presStyleCnt="4"/>
      <dgm:spPr/>
    </dgm:pt>
    <dgm:pt modelId="{595082AA-96AC-49D4-BFC4-F85C1D7BC05C}" type="pres">
      <dgm:prSet presAssocID="{A80E15C8-3491-44CC-BCB2-FD2ED7C53108}" presName="hierChild4" presStyleCnt="0"/>
      <dgm:spPr/>
    </dgm:pt>
    <dgm:pt modelId="{42293951-E64F-4251-8DCF-61AB4EF94B1B}" type="pres">
      <dgm:prSet presAssocID="{A80E15C8-3491-44CC-BCB2-FD2ED7C53108}" presName="hierChild5" presStyleCnt="0"/>
      <dgm:spPr/>
    </dgm:pt>
    <dgm:pt modelId="{15E49BAC-906E-4027-BCDC-FA17DF23BF6A}" type="pres">
      <dgm:prSet presAssocID="{EDDD23BB-BEEE-4CC4-B5D3-D28FC51DE82D}" presName="Name37" presStyleLbl="parChTrans1D2" presStyleIdx="1" presStyleCnt="6"/>
      <dgm:spPr/>
    </dgm:pt>
    <dgm:pt modelId="{94D154FD-CB7C-4789-B7AB-704306CEB5F5}" type="pres">
      <dgm:prSet presAssocID="{12D79F34-EA68-42BD-B033-1E5D32030D56}" presName="hierRoot2" presStyleCnt="0">
        <dgm:presLayoutVars>
          <dgm:hierBranch val="init"/>
        </dgm:presLayoutVars>
      </dgm:prSet>
      <dgm:spPr/>
    </dgm:pt>
    <dgm:pt modelId="{2C4DE663-47DA-44DC-BCDF-E1D218A8B37F}" type="pres">
      <dgm:prSet presAssocID="{12D79F34-EA68-42BD-B033-1E5D32030D56}" presName="rootComposite" presStyleCnt="0"/>
      <dgm:spPr/>
    </dgm:pt>
    <dgm:pt modelId="{D0B22FFB-40D8-4FD6-BC33-B4E6FB5169DC}" type="pres">
      <dgm:prSet presAssocID="{12D79F34-EA68-42BD-B033-1E5D32030D56}" presName="rootText" presStyleLbl="node2" presStyleIdx="1" presStyleCnt="4">
        <dgm:presLayoutVars>
          <dgm:chPref val="3"/>
        </dgm:presLayoutVars>
      </dgm:prSet>
      <dgm:spPr/>
    </dgm:pt>
    <dgm:pt modelId="{91814307-9FDD-44C3-A8C8-A17775B96937}" type="pres">
      <dgm:prSet presAssocID="{12D79F34-EA68-42BD-B033-1E5D32030D56}" presName="rootConnector" presStyleLbl="node2" presStyleIdx="1" presStyleCnt="4"/>
      <dgm:spPr/>
    </dgm:pt>
    <dgm:pt modelId="{E38864FB-2FF4-41FE-90F6-8F3F352A25B7}" type="pres">
      <dgm:prSet presAssocID="{12D79F34-EA68-42BD-B033-1E5D32030D56}" presName="hierChild4" presStyleCnt="0"/>
      <dgm:spPr/>
    </dgm:pt>
    <dgm:pt modelId="{3C2F7A53-6733-4FC4-ABE8-A31BBBF4B40C}" type="pres">
      <dgm:prSet presAssocID="{12D79F34-EA68-42BD-B033-1E5D32030D56}" presName="hierChild5" presStyleCnt="0"/>
      <dgm:spPr/>
    </dgm:pt>
    <dgm:pt modelId="{C975B966-6CA9-42D7-AB2E-CCDC4C371348}" type="pres">
      <dgm:prSet presAssocID="{1773C652-8AAE-4CFD-931B-838544D3BEA4}" presName="Name37" presStyleLbl="parChTrans1D2" presStyleIdx="2" presStyleCnt="6"/>
      <dgm:spPr/>
    </dgm:pt>
    <dgm:pt modelId="{A2892FB9-43CC-4382-A139-617B910A699A}" type="pres">
      <dgm:prSet presAssocID="{3CBD7551-E931-4FDE-A997-19EC0BD5539D}" presName="hierRoot2" presStyleCnt="0">
        <dgm:presLayoutVars>
          <dgm:hierBranch val="init"/>
        </dgm:presLayoutVars>
      </dgm:prSet>
      <dgm:spPr/>
    </dgm:pt>
    <dgm:pt modelId="{3DD950C0-196B-40EC-AA38-9164668BD6F3}" type="pres">
      <dgm:prSet presAssocID="{3CBD7551-E931-4FDE-A997-19EC0BD5539D}" presName="rootComposite" presStyleCnt="0"/>
      <dgm:spPr/>
    </dgm:pt>
    <dgm:pt modelId="{C62664B5-B741-4D30-8DFB-9469E3350375}" type="pres">
      <dgm:prSet presAssocID="{3CBD7551-E931-4FDE-A997-19EC0BD5539D}" presName="rootText" presStyleLbl="node2" presStyleIdx="2" presStyleCnt="4">
        <dgm:presLayoutVars>
          <dgm:chPref val="3"/>
        </dgm:presLayoutVars>
      </dgm:prSet>
      <dgm:spPr/>
    </dgm:pt>
    <dgm:pt modelId="{ADDA752B-2B6F-4141-8E88-FBF11D4D65F0}" type="pres">
      <dgm:prSet presAssocID="{3CBD7551-E931-4FDE-A997-19EC0BD5539D}" presName="rootConnector" presStyleLbl="node2" presStyleIdx="2" presStyleCnt="4"/>
      <dgm:spPr/>
    </dgm:pt>
    <dgm:pt modelId="{9A556D2F-7817-42AC-84F7-09307FEE1660}" type="pres">
      <dgm:prSet presAssocID="{3CBD7551-E931-4FDE-A997-19EC0BD5539D}" presName="hierChild4" presStyleCnt="0"/>
      <dgm:spPr/>
    </dgm:pt>
    <dgm:pt modelId="{CCC0231C-AD30-44B6-B118-E08827DCF358}" type="pres">
      <dgm:prSet presAssocID="{3CBD7551-E931-4FDE-A997-19EC0BD5539D}" presName="hierChild5" presStyleCnt="0"/>
      <dgm:spPr/>
    </dgm:pt>
    <dgm:pt modelId="{ADD94E91-4080-4159-A93B-324AD56A3E86}" type="pres">
      <dgm:prSet presAssocID="{86BB03AA-D280-4866-820F-2B0070D55547}" presName="Name37" presStyleLbl="parChTrans1D2" presStyleIdx="3" presStyleCnt="6"/>
      <dgm:spPr/>
    </dgm:pt>
    <dgm:pt modelId="{545586EE-5850-4E02-BF8E-B35010EBEB53}" type="pres">
      <dgm:prSet presAssocID="{2714BC22-0656-40D2-8F87-0F08AC3A310A}" presName="hierRoot2" presStyleCnt="0">
        <dgm:presLayoutVars>
          <dgm:hierBranch val="init"/>
        </dgm:presLayoutVars>
      </dgm:prSet>
      <dgm:spPr/>
    </dgm:pt>
    <dgm:pt modelId="{F4B5BE0B-FC08-407B-A309-BB76274B0CBC}" type="pres">
      <dgm:prSet presAssocID="{2714BC22-0656-40D2-8F87-0F08AC3A310A}" presName="rootComposite" presStyleCnt="0"/>
      <dgm:spPr/>
    </dgm:pt>
    <dgm:pt modelId="{75617633-7F44-4D61-A7B4-E365BDB66EF5}" type="pres">
      <dgm:prSet presAssocID="{2714BC22-0656-40D2-8F87-0F08AC3A310A}" presName="rootText" presStyleLbl="node2" presStyleIdx="3" presStyleCnt="4" custScaleX="140753">
        <dgm:presLayoutVars>
          <dgm:chPref val="3"/>
        </dgm:presLayoutVars>
      </dgm:prSet>
      <dgm:spPr/>
    </dgm:pt>
    <dgm:pt modelId="{F9BD818A-A150-4D0C-A3B3-F7BFD1C55D6A}" type="pres">
      <dgm:prSet presAssocID="{2714BC22-0656-40D2-8F87-0F08AC3A310A}" presName="rootConnector" presStyleLbl="node2" presStyleIdx="3" presStyleCnt="4"/>
      <dgm:spPr/>
    </dgm:pt>
    <dgm:pt modelId="{665B631C-9683-449C-832F-E9F0A7B5C77B}" type="pres">
      <dgm:prSet presAssocID="{2714BC22-0656-40D2-8F87-0F08AC3A310A}" presName="hierChild4" presStyleCnt="0"/>
      <dgm:spPr/>
    </dgm:pt>
    <dgm:pt modelId="{8EDECBA1-E345-4C69-A788-98B117E71493}" type="pres">
      <dgm:prSet presAssocID="{BE9920FF-5D37-4863-812D-C9C6CE84FA9C}" presName="Name37" presStyleLbl="parChTrans1D3" presStyleIdx="0" presStyleCnt="4"/>
      <dgm:spPr/>
    </dgm:pt>
    <dgm:pt modelId="{11AF6422-CE88-4A89-9F58-662DAB931830}" type="pres">
      <dgm:prSet presAssocID="{683A3844-8A92-44E4-B587-FB0A5A0A110D}" presName="hierRoot2" presStyleCnt="0">
        <dgm:presLayoutVars>
          <dgm:hierBranch val="init"/>
        </dgm:presLayoutVars>
      </dgm:prSet>
      <dgm:spPr/>
    </dgm:pt>
    <dgm:pt modelId="{74239F87-37DE-45F0-BE1A-4C9FF15746BB}" type="pres">
      <dgm:prSet presAssocID="{683A3844-8A92-44E4-B587-FB0A5A0A110D}" presName="rootComposite" presStyleCnt="0"/>
      <dgm:spPr/>
    </dgm:pt>
    <dgm:pt modelId="{DBF9620F-4B55-4997-9C42-F64270DB4C47}" type="pres">
      <dgm:prSet presAssocID="{683A3844-8A92-44E4-B587-FB0A5A0A110D}" presName="rootText" presStyleLbl="node3" presStyleIdx="0" presStyleCnt="4" custScaleX="140753">
        <dgm:presLayoutVars>
          <dgm:chPref val="3"/>
        </dgm:presLayoutVars>
      </dgm:prSet>
      <dgm:spPr/>
    </dgm:pt>
    <dgm:pt modelId="{E1B5DC63-728F-4531-B8EA-EEE00C7A5F15}" type="pres">
      <dgm:prSet presAssocID="{683A3844-8A92-44E4-B587-FB0A5A0A110D}" presName="rootConnector" presStyleLbl="node3" presStyleIdx="0" presStyleCnt="4"/>
      <dgm:spPr/>
    </dgm:pt>
    <dgm:pt modelId="{A3ED5661-8743-4DD8-BAD4-26C720D1035B}" type="pres">
      <dgm:prSet presAssocID="{683A3844-8A92-44E4-B587-FB0A5A0A110D}" presName="hierChild4" presStyleCnt="0"/>
      <dgm:spPr/>
    </dgm:pt>
    <dgm:pt modelId="{E2BEB4CC-C038-4424-BD0A-DF1AB344F5DE}" type="pres">
      <dgm:prSet presAssocID="{683A3844-8A92-44E4-B587-FB0A5A0A110D}" presName="hierChild5" presStyleCnt="0"/>
      <dgm:spPr/>
    </dgm:pt>
    <dgm:pt modelId="{6F6FE8B4-C6CB-4C88-9FDD-1333F1B3F135}" type="pres">
      <dgm:prSet presAssocID="{15AD9F4D-2189-4F43-B6DD-5864D6CF0EC6}" presName="Name37" presStyleLbl="parChTrans1D3" presStyleIdx="1" presStyleCnt="4"/>
      <dgm:spPr/>
    </dgm:pt>
    <dgm:pt modelId="{F4A476F3-26B7-43CF-A401-D782C9CF4199}" type="pres">
      <dgm:prSet presAssocID="{CBBE35AE-F033-476A-9C81-EED92D7153B6}" presName="hierRoot2" presStyleCnt="0">
        <dgm:presLayoutVars>
          <dgm:hierBranch val="init"/>
        </dgm:presLayoutVars>
      </dgm:prSet>
      <dgm:spPr/>
    </dgm:pt>
    <dgm:pt modelId="{AB564249-0646-475D-B1D0-691CE7EB9015}" type="pres">
      <dgm:prSet presAssocID="{CBBE35AE-F033-476A-9C81-EED92D7153B6}" presName="rootComposite" presStyleCnt="0"/>
      <dgm:spPr/>
    </dgm:pt>
    <dgm:pt modelId="{2F6100FC-7A43-4649-B3BA-4E4CEBF9C5E8}" type="pres">
      <dgm:prSet presAssocID="{CBBE35AE-F033-476A-9C81-EED92D7153B6}" presName="rootText" presStyleLbl="node3" presStyleIdx="1" presStyleCnt="4" custScaleX="140753">
        <dgm:presLayoutVars>
          <dgm:chPref val="3"/>
        </dgm:presLayoutVars>
      </dgm:prSet>
      <dgm:spPr/>
    </dgm:pt>
    <dgm:pt modelId="{B6372C52-6F80-4E46-BFA4-77766B3DEFD9}" type="pres">
      <dgm:prSet presAssocID="{CBBE35AE-F033-476A-9C81-EED92D7153B6}" presName="rootConnector" presStyleLbl="node3" presStyleIdx="1" presStyleCnt="4"/>
      <dgm:spPr/>
    </dgm:pt>
    <dgm:pt modelId="{3AA4EA01-363F-47DA-B92C-39A18546DE8C}" type="pres">
      <dgm:prSet presAssocID="{CBBE35AE-F033-476A-9C81-EED92D7153B6}" presName="hierChild4" presStyleCnt="0"/>
      <dgm:spPr/>
    </dgm:pt>
    <dgm:pt modelId="{B5C23D3B-A46E-43F4-B600-846BD9F5A945}" type="pres">
      <dgm:prSet presAssocID="{CBBE35AE-F033-476A-9C81-EED92D7153B6}" presName="hierChild5" presStyleCnt="0"/>
      <dgm:spPr/>
    </dgm:pt>
    <dgm:pt modelId="{FB2F37B7-BBEC-4263-8478-34BDDF0C617D}" type="pres">
      <dgm:prSet presAssocID="{2371299D-F859-49EF-959B-1EB27861B998}" presName="Name37" presStyleLbl="parChTrans1D3" presStyleIdx="2" presStyleCnt="4"/>
      <dgm:spPr/>
    </dgm:pt>
    <dgm:pt modelId="{06E350F1-99E0-4A03-B663-547112BCA5D9}" type="pres">
      <dgm:prSet presAssocID="{4E3744A6-B010-40BB-BBDD-97414CE368B8}" presName="hierRoot2" presStyleCnt="0">
        <dgm:presLayoutVars>
          <dgm:hierBranch val="init"/>
        </dgm:presLayoutVars>
      </dgm:prSet>
      <dgm:spPr/>
    </dgm:pt>
    <dgm:pt modelId="{EC57F992-D9A4-433C-B94A-1EEBE339C794}" type="pres">
      <dgm:prSet presAssocID="{4E3744A6-B010-40BB-BBDD-97414CE368B8}" presName="rootComposite" presStyleCnt="0"/>
      <dgm:spPr/>
    </dgm:pt>
    <dgm:pt modelId="{D309E44D-7404-40F1-AB4B-A3863555A41F}" type="pres">
      <dgm:prSet presAssocID="{4E3744A6-B010-40BB-BBDD-97414CE368B8}" presName="rootText" presStyleLbl="node3" presStyleIdx="2" presStyleCnt="4" custScaleX="140753">
        <dgm:presLayoutVars>
          <dgm:chPref val="3"/>
        </dgm:presLayoutVars>
      </dgm:prSet>
      <dgm:spPr/>
    </dgm:pt>
    <dgm:pt modelId="{B5467B5D-50FC-4E6C-80FB-D26080C0E6BF}" type="pres">
      <dgm:prSet presAssocID="{4E3744A6-B010-40BB-BBDD-97414CE368B8}" presName="rootConnector" presStyleLbl="node3" presStyleIdx="2" presStyleCnt="4"/>
      <dgm:spPr/>
    </dgm:pt>
    <dgm:pt modelId="{61B8B8B6-9FF1-46C1-B8A9-10B9AA1F7DFE}" type="pres">
      <dgm:prSet presAssocID="{4E3744A6-B010-40BB-BBDD-97414CE368B8}" presName="hierChild4" presStyleCnt="0"/>
      <dgm:spPr/>
    </dgm:pt>
    <dgm:pt modelId="{DCA8A478-69EA-4B9B-BBDA-6CED12C6B4BA}" type="pres">
      <dgm:prSet presAssocID="{4E3744A6-B010-40BB-BBDD-97414CE368B8}" presName="hierChild5" presStyleCnt="0"/>
      <dgm:spPr/>
    </dgm:pt>
    <dgm:pt modelId="{8016A881-3FD4-4538-9BBE-9444155D9D21}" type="pres">
      <dgm:prSet presAssocID="{D5218B5E-8047-414D-867D-89D86C11AE8C}" presName="Name37" presStyleLbl="parChTrans1D3" presStyleIdx="3" presStyleCnt="4"/>
      <dgm:spPr/>
    </dgm:pt>
    <dgm:pt modelId="{DA6EF027-48A0-41D0-8690-46D38B0AA9F5}" type="pres">
      <dgm:prSet presAssocID="{DD76A8BC-CCFA-41B8-BCCF-B87A5B561BD8}" presName="hierRoot2" presStyleCnt="0">
        <dgm:presLayoutVars>
          <dgm:hierBranch val="init"/>
        </dgm:presLayoutVars>
      </dgm:prSet>
      <dgm:spPr/>
    </dgm:pt>
    <dgm:pt modelId="{86774C46-2B15-4985-905B-A5270F94BAE3}" type="pres">
      <dgm:prSet presAssocID="{DD76A8BC-CCFA-41B8-BCCF-B87A5B561BD8}" presName="rootComposite" presStyleCnt="0"/>
      <dgm:spPr/>
    </dgm:pt>
    <dgm:pt modelId="{761759F1-5D05-4C57-B9E1-E736EBBCA079}" type="pres">
      <dgm:prSet presAssocID="{DD76A8BC-CCFA-41B8-BCCF-B87A5B561BD8}" presName="rootText" presStyleLbl="node3" presStyleIdx="3" presStyleCnt="4" custScaleX="140753">
        <dgm:presLayoutVars>
          <dgm:chPref val="3"/>
        </dgm:presLayoutVars>
      </dgm:prSet>
      <dgm:spPr/>
    </dgm:pt>
    <dgm:pt modelId="{DBC9D6A6-2C35-4AA5-8702-CDCDBF082F5B}" type="pres">
      <dgm:prSet presAssocID="{DD76A8BC-CCFA-41B8-BCCF-B87A5B561BD8}" presName="rootConnector" presStyleLbl="node3" presStyleIdx="3" presStyleCnt="4"/>
      <dgm:spPr/>
    </dgm:pt>
    <dgm:pt modelId="{8B297994-32F3-44D3-8368-0AD0CCA46301}" type="pres">
      <dgm:prSet presAssocID="{DD76A8BC-CCFA-41B8-BCCF-B87A5B561BD8}" presName="hierChild4" presStyleCnt="0"/>
      <dgm:spPr/>
    </dgm:pt>
    <dgm:pt modelId="{0693CC24-D932-4706-9C80-214D659C5FA6}" type="pres">
      <dgm:prSet presAssocID="{DD76A8BC-CCFA-41B8-BCCF-B87A5B561BD8}" presName="hierChild5" presStyleCnt="0"/>
      <dgm:spPr/>
    </dgm:pt>
    <dgm:pt modelId="{90884E8C-B85D-4657-8B97-DCE2F00293C8}" type="pres">
      <dgm:prSet presAssocID="{2714BC22-0656-40D2-8F87-0F08AC3A310A}" presName="hierChild5" presStyleCnt="0"/>
      <dgm:spPr/>
    </dgm:pt>
    <dgm:pt modelId="{1B214873-8550-4C2B-84F6-99C45BE0C528}" type="pres">
      <dgm:prSet presAssocID="{1B55FB50-C1A7-464A-8FD4-410ECC101183}" presName="hierChild3" presStyleCnt="0"/>
      <dgm:spPr/>
    </dgm:pt>
    <dgm:pt modelId="{3EA5C4DD-06D1-481C-A397-AC546DF1EA13}" type="pres">
      <dgm:prSet presAssocID="{5A5303EF-D5DA-43DA-BC2D-5F9649F89095}" presName="Name111" presStyleLbl="parChTrans1D2" presStyleIdx="4" presStyleCnt="6"/>
      <dgm:spPr/>
    </dgm:pt>
    <dgm:pt modelId="{835A962E-F441-4FC2-9205-A7A6BF599B64}" type="pres">
      <dgm:prSet presAssocID="{C2F3C023-E742-4D8D-A1F3-91888AA3E72C}" presName="hierRoot3" presStyleCnt="0">
        <dgm:presLayoutVars>
          <dgm:hierBranch val="init"/>
        </dgm:presLayoutVars>
      </dgm:prSet>
      <dgm:spPr/>
    </dgm:pt>
    <dgm:pt modelId="{FA01EA58-E3C4-4368-A107-C7122BFE6E1B}" type="pres">
      <dgm:prSet presAssocID="{C2F3C023-E742-4D8D-A1F3-91888AA3E72C}" presName="rootComposite3" presStyleCnt="0"/>
      <dgm:spPr/>
    </dgm:pt>
    <dgm:pt modelId="{BBB2C956-93ED-489A-AA2D-DA435F0AE406}" type="pres">
      <dgm:prSet presAssocID="{C2F3C023-E742-4D8D-A1F3-91888AA3E72C}" presName="rootText3" presStyleLbl="asst1" presStyleIdx="0" presStyleCnt="2">
        <dgm:presLayoutVars>
          <dgm:chPref val="3"/>
        </dgm:presLayoutVars>
      </dgm:prSet>
      <dgm:spPr/>
    </dgm:pt>
    <dgm:pt modelId="{F096DA7B-BE82-481D-B169-4FCE8E967029}" type="pres">
      <dgm:prSet presAssocID="{C2F3C023-E742-4D8D-A1F3-91888AA3E72C}" presName="rootConnector3" presStyleLbl="asst1" presStyleIdx="0" presStyleCnt="2"/>
      <dgm:spPr/>
    </dgm:pt>
    <dgm:pt modelId="{F9272DA0-AD4E-4929-861B-47C7B8636471}" type="pres">
      <dgm:prSet presAssocID="{C2F3C023-E742-4D8D-A1F3-91888AA3E72C}" presName="hierChild6" presStyleCnt="0"/>
      <dgm:spPr/>
    </dgm:pt>
    <dgm:pt modelId="{5B6513C4-3B00-43FB-800A-BEBE4146D874}" type="pres">
      <dgm:prSet presAssocID="{C2F3C023-E742-4D8D-A1F3-91888AA3E72C}" presName="hierChild7" presStyleCnt="0"/>
      <dgm:spPr/>
    </dgm:pt>
    <dgm:pt modelId="{097D641F-BAD7-41C9-AA9F-7C02DC9E105D}" type="pres">
      <dgm:prSet presAssocID="{98994BFA-9506-45B8-84C4-2C3AC8209BD5}" presName="Name111" presStyleLbl="parChTrans1D2" presStyleIdx="5" presStyleCnt="6"/>
      <dgm:spPr/>
    </dgm:pt>
    <dgm:pt modelId="{EFDB6F2F-25A2-495A-93F1-F0A739D3862A}" type="pres">
      <dgm:prSet presAssocID="{A98254F9-E481-4296-BD18-6C46DB9C3385}" presName="hierRoot3" presStyleCnt="0">
        <dgm:presLayoutVars>
          <dgm:hierBranch val="init"/>
        </dgm:presLayoutVars>
      </dgm:prSet>
      <dgm:spPr/>
    </dgm:pt>
    <dgm:pt modelId="{FCBC1CBB-C19C-4900-9518-9384A31E121E}" type="pres">
      <dgm:prSet presAssocID="{A98254F9-E481-4296-BD18-6C46DB9C3385}" presName="rootComposite3" presStyleCnt="0"/>
      <dgm:spPr/>
    </dgm:pt>
    <dgm:pt modelId="{20F84FD5-4F2D-4AC2-99FD-BB9AD0EFE444}" type="pres">
      <dgm:prSet presAssocID="{A98254F9-E481-4296-BD18-6C46DB9C3385}" presName="rootText3" presStyleLbl="asst1" presStyleIdx="1" presStyleCnt="2">
        <dgm:presLayoutVars>
          <dgm:chPref val="3"/>
        </dgm:presLayoutVars>
      </dgm:prSet>
      <dgm:spPr/>
    </dgm:pt>
    <dgm:pt modelId="{6169A986-927F-4CE3-A75F-D7F38F813FE8}" type="pres">
      <dgm:prSet presAssocID="{A98254F9-E481-4296-BD18-6C46DB9C3385}" presName="rootConnector3" presStyleLbl="asst1" presStyleIdx="1" presStyleCnt="2"/>
      <dgm:spPr/>
    </dgm:pt>
    <dgm:pt modelId="{A7F7EC7C-2ADA-4E8B-8FF3-4E064ABA070F}" type="pres">
      <dgm:prSet presAssocID="{A98254F9-E481-4296-BD18-6C46DB9C3385}" presName="hierChild6" presStyleCnt="0"/>
      <dgm:spPr/>
    </dgm:pt>
    <dgm:pt modelId="{BD60C831-1129-4138-B755-030658E0D4F3}" type="pres">
      <dgm:prSet presAssocID="{A98254F9-E481-4296-BD18-6C46DB9C3385}" presName="hierChild7" presStyleCnt="0"/>
      <dgm:spPr/>
    </dgm:pt>
  </dgm:ptLst>
  <dgm:cxnLst>
    <dgm:cxn modelId="{6B646503-1DA8-414E-81C6-AD8DD50420E5}" type="presOf" srcId="{BE9920FF-5D37-4863-812D-C9C6CE84FA9C}" destId="{8EDECBA1-E345-4C69-A788-98B117E71493}" srcOrd="0" destOrd="0" presId="urn:microsoft.com/office/officeart/2005/8/layout/orgChart1"/>
    <dgm:cxn modelId="{4E68E10F-8AC5-4A1E-B275-DF372E348658}" type="presOf" srcId="{4E3744A6-B010-40BB-BBDD-97414CE368B8}" destId="{D309E44D-7404-40F1-AB4B-A3863555A41F}" srcOrd="0" destOrd="0" presId="urn:microsoft.com/office/officeart/2005/8/layout/orgChart1"/>
    <dgm:cxn modelId="{214B8012-6F79-4333-B9A4-17CAC7BF39A1}" type="presOf" srcId="{B938BE7E-A032-4631-86EF-A7ACB96BC9A3}" destId="{A3429E5C-48DE-4074-A6D6-4519D5B618EE}" srcOrd="0" destOrd="0" presId="urn:microsoft.com/office/officeart/2005/8/layout/orgChart1"/>
    <dgm:cxn modelId="{2A477B14-72FA-4D3D-B288-6244F6B3FFC3}" type="presOf" srcId="{C2F3C023-E742-4D8D-A1F3-91888AA3E72C}" destId="{BBB2C956-93ED-489A-AA2D-DA435F0AE406}" srcOrd="0" destOrd="0" presId="urn:microsoft.com/office/officeart/2005/8/layout/orgChart1"/>
    <dgm:cxn modelId="{CA275C1C-1DFE-4599-B3B7-4474EE7AB4E2}" type="presOf" srcId="{98994BFA-9506-45B8-84C4-2C3AC8209BD5}" destId="{097D641F-BAD7-41C9-AA9F-7C02DC9E105D}" srcOrd="0" destOrd="0" presId="urn:microsoft.com/office/officeart/2005/8/layout/orgChart1"/>
    <dgm:cxn modelId="{41842C1F-303A-42A3-9FC9-62DC46FDED09}" type="presOf" srcId="{EDDD23BB-BEEE-4CC4-B5D3-D28FC51DE82D}" destId="{15E49BAC-906E-4027-BCDC-FA17DF23BF6A}" srcOrd="0" destOrd="0" presId="urn:microsoft.com/office/officeart/2005/8/layout/orgChart1"/>
    <dgm:cxn modelId="{47B3242F-A40F-468D-A14D-AE790642C4D7}" type="presOf" srcId="{626555FD-E8DB-495B-8796-3DF95885447C}" destId="{A83CED6D-83C0-40DE-879F-CA77B55C264A}" srcOrd="0" destOrd="0" presId="urn:microsoft.com/office/officeart/2005/8/layout/orgChart1"/>
    <dgm:cxn modelId="{36E7932F-1F5F-4E38-9579-0EA165C7E711}" srcId="{2714BC22-0656-40D2-8F87-0F08AC3A310A}" destId="{4E3744A6-B010-40BB-BBDD-97414CE368B8}" srcOrd="2" destOrd="0" parTransId="{2371299D-F859-49EF-959B-1EB27861B998}" sibTransId="{963F5332-4F5F-49AE-97CA-C7DC4E987077}"/>
    <dgm:cxn modelId="{166E3C32-8ECC-4C52-8FDA-5183537FAEF4}" type="presOf" srcId="{D5218B5E-8047-414D-867D-89D86C11AE8C}" destId="{8016A881-3FD4-4538-9BBE-9444155D9D21}" srcOrd="0" destOrd="0" presId="urn:microsoft.com/office/officeart/2005/8/layout/orgChart1"/>
    <dgm:cxn modelId="{AC7B0E38-6181-4906-B7CF-A10AF455C9AA}" type="presOf" srcId="{2714BC22-0656-40D2-8F87-0F08AC3A310A}" destId="{F9BD818A-A150-4D0C-A3B3-F7BFD1C55D6A}" srcOrd="1" destOrd="0" presId="urn:microsoft.com/office/officeart/2005/8/layout/orgChart1"/>
    <dgm:cxn modelId="{798D7B39-A080-42DC-9D6F-024A5BA4C31C}" type="presOf" srcId="{A80E15C8-3491-44CC-BCB2-FD2ED7C53108}" destId="{3DB965DA-B0BA-40A4-8B17-1BA77C0FD9BD}" srcOrd="0" destOrd="0" presId="urn:microsoft.com/office/officeart/2005/8/layout/orgChart1"/>
    <dgm:cxn modelId="{602DA44A-5DDE-47B5-8C4C-7447D0EDEBCA}" srcId="{2714BC22-0656-40D2-8F87-0F08AC3A310A}" destId="{DD76A8BC-CCFA-41B8-BCCF-B87A5B561BD8}" srcOrd="3" destOrd="0" parTransId="{D5218B5E-8047-414D-867D-89D86C11AE8C}" sibTransId="{A81BB33C-D614-4790-82C4-D9E8E043F0D5}"/>
    <dgm:cxn modelId="{97BE666D-CD9B-4B0F-89AA-DEE583C5C658}" srcId="{2714BC22-0656-40D2-8F87-0F08AC3A310A}" destId="{683A3844-8A92-44E4-B587-FB0A5A0A110D}" srcOrd="0" destOrd="0" parTransId="{BE9920FF-5D37-4863-812D-C9C6CE84FA9C}" sibTransId="{549A968B-BA56-4039-89DE-DC32ABD2E4A7}"/>
    <dgm:cxn modelId="{437BE671-7520-4E3B-AE82-236D82B21C64}" type="presOf" srcId="{A98254F9-E481-4296-BD18-6C46DB9C3385}" destId="{20F84FD5-4F2D-4AC2-99FD-BB9AD0EFE444}" srcOrd="0" destOrd="0" presId="urn:microsoft.com/office/officeart/2005/8/layout/orgChart1"/>
    <dgm:cxn modelId="{28027B74-FF86-46E5-A2E3-063C9D32AD97}" type="presOf" srcId="{15AD9F4D-2189-4F43-B6DD-5864D6CF0EC6}" destId="{6F6FE8B4-C6CB-4C88-9FDD-1333F1B3F135}" srcOrd="0" destOrd="0" presId="urn:microsoft.com/office/officeart/2005/8/layout/orgChart1"/>
    <dgm:cxn modelId="{78077457-D50D-41C0-BA09-D39CE70FE44B}" type="presOf" srcId="{1B55FB50-C1A7-464A-8FD4-410ECC101183}" destId="{02FBF805-F208-4D96-A9D0-13165BB4264B}" srcOrd="1" destOrd="0" presId="urn:microsoft.com/office/officeart/2005/8/layout/orgChart1"/>
    <dgm:cxn modelId="{9247D057-302E-4D94-9327-144A23BC7BD6}" type="presOf" srcId="{12D79F34-EA68-42BD-B033-1E5D32030D56}" destId="{D0B22FFB-40D8-4FD6-BC33-B4E6FB5169DC}" srcOrd="0" destOrd="0" presId="urn:microsoft.com/office/officeart/2005/8/layout/orgChart1"/>
    <dgm:cxn modelId="{2CC7D357-16A1-47F2-8AE8-DFEB6962B3ED}" type="presOf" srcId="{CBBE35AE-F033-476A-9C81-EED92D7153B6}" destId="{2F6100FC-7A43-4649-B3BA-4E4CEBF9C5E8}" srcOrd="0" destOrd="0" presId="urn:microsoft.com/office/officeart/2005/8/layout/orgChart1"/>
    <dgm:cxn modelId="{466E3B58-C246-4B9B-9F64-4B1BC72CBBD8}" type="presOf" srcId="{1B55FB50-C1A7-464A-8FD4-410ECC101183}" destId="{E9C9ED59-C76E-4CBE-B39B-2FDB31A26B83}" srcOrd="0" destOrd="0" presId="urn:microsoft.com/office/officeart/2005/8/layout/orgChart1"/>
    <dgm:cxn modelId="{A19CCB7A-BFF4-4A91-8B98-8CF04C0903E2}" type="presOf" srcId="{2371299D-F859-49EF-959B-1EB27861B998}" destId="{FB2F37B7-BBEC-4263-8478-34BDDF0C617D}" srcOrd="0" destOrd="0" presId="urn:microsoft.com/office/officeart/2005/8/layout/orgChart1"/>
    <dgm:cxn modelId="{A404207C-D55D-452B-8722-86947BD6703D}" type="presOf" srcId="{A80E15C8-3491-44CC-BCB2-FD2ED7C53108}" destId="{3A28205D-EB62-4E3E-91BE-4A0E0F09FF47}" srcOrd="1" destOrd="0" presId="urn:microsoft.com/office/officeart/2005/8/layout/orgChart1"/>
    <dgm:cxn modelId="{1CA0BC7C-DBE3-4B9E-B2BB-36264270531B}" type="presOf" srcId="{CBBE35AE-F033-476A-9C81-EED92D7153B6}" destId="{B6372C52-6F80-4E46-BFA4-77766B3DEFD9}" srcOrd="1" destOrd="0" presId="urn:microsoft.com/office/officeart/2005/8/layout/orgChart1"/>
    <dgm:cxn modelId="{B2C10089-BC82-4296-84FB-BB028586C683}" type="presOf" srcId="{4E3744A6-B010-40BB-BBDD-97414CE368B8}" destId="{B5467B5D-50FC-4E6C-80FB-D26080C0E6BF}" srcOrd="1" destOrd="0" presId="urn:microsoft.com/office/officeart/2005/8/layout/orgChart1"/>
    <dgm:cxn modelId="{72EB9C98-C7E2-4349-A804-C0D60B32D70B}" srcId="{1B55FB50-C1A7-464A-8FD4-410ECC101183}" destId="{3CBD7551-E931-4FDE-A997-19EC0BD5539D}" srcOrd="4" destOrd="0" parTransId="{1773C652-8AAE-4CFD-931B-838544D3BEA4}" sibTransId="{D9F16188-9FB6-4A14-8879-B8CFE13AEDA1}"/>
    <dgm:cxn modelId="{601FF09C-28ED-4FE5-AF78-C8C96F5000AC}" srcId="{1B55FB50-C1A7-464A-8FD4-410ECC101183}" destId="{C2F3C023-E742-4D8D-A1F3-91888AA3E72C}" srcOrd="0" destOrd="0" parTransId="{5A5303EF-D5DA-43DA-BC2D-5F9649F89095}" sibTransId="{5E8D12CF-86D2-4A58-9C18-13C1455CB00E}"/>
    <dgm:cxn modelId="{C03B2E9E-03C2-45F8-82D2-B55EDB30CDBC}" type="presOf" srcId="{3CBD7551-E931-4FDE-A997-19EC0BD5539D}" destId="{ADDA752B-2B6F-4141-8E88-FBF11D4D65F0}" srcOrd="1" destOrd="0" presId="urn:microsoft.com/office/officeart/2005/8/layout/orgChart1"/>
    <dgm:cxn modelId="{95FAA8A1-0E59-4C7E-BD83-BC5F956557D0}" type="presOf" srcId="{5A5303EF-D5DA-43DA-BC2D-5F9649F89095}" destId="{3EA5C4DD-06D1-481C-A397-AC546DF1EA13}" srcOrd="0" destOrd="0" presId="urn:microsoft.com/office/officeart/2005/8/layout/orgChart1"/>
    <dgm:cxn modelId="{64BFF4A1-A16E-411E-B874-563DA12A20B7}" type="presOf" srcId="{3CBD7551-E931-4FDE-A997-19EC0BD5539D}" destId="{C62664B5-B741-4D30-8DFB-9469E3350375}" srcOrd="0" destOrd="0" presId="urn:microsoft.com/office/officeart/2005/8/layout/orgChart1"/>
    <dgm:cxn modelId="{2F8FB6A6-6095-4508-B5F4-132F73AE44B9}" srcId="{1B55FB50-C1A7-464A-8FD4-410ECC101183}" destId="{A98254F9-E481-4296-BD18-6C46DB9C3385}" srcOrd="1" destOrd="0" parTransId="{98994BFA-9506-45B8-84C4-2C3AC8209BD5}" sibTransId="{BEF0ACDC-FE57-42A4-A5AF-A85082E43C42}"/>
    <dgm:cxn modelId="{D2C5BCA7-B199-41B0-8603-DA9AA67684B8}" type="presOf" srcId="{DD76A8BC-CCFA-41B8-BCCF-B87A5B561BD8}" destId="{761759F1-5D05-4C57-B9E1-E736EBBCA079}" srcOrd="0" destOrd="0" presId="urn:microsoft.com/office/officeart/2005/8/layout/orgChart1"/>
    <dgm:cxn modelId="{B4EA73A9-7D23-43E0-A82B-224522E60F43}" srcId="{2714BC22-0656-40D2-8F87-0F08AC3A310A}" destId="{CBBE35AE-F033-476A-9C81-EED92D7153B6}" srcOrd="1" destOrd="0" parTransId="{15AD9F4D-2189-4F43-B6DD-5864D6CF0EC6}" sibTransId="{4B1D2090-9749-4585-BBDF-D02893E951D9}"/>
    <dgm:cxn modelId="{E5C9E8AA-6E5B-435D-AB36-6CDFE37C51FE}" type="presOf" srcId="{2714BC22-0656-40D2-8F87-0F08AC3A310A}" destId="{75617633-7F44-4D61-A7B4-E365BDB66EF5}" srcOrd="0" destOrd="0" presId="urn:microsoft.com/office/officeart/2005/8/layout/orgChart1"/>
    <dgm:cxn modelId="{E7E13AB0-EB6A-4A7E-8738-A712D05A1984}" type="presOf" srcId="{86BB03AA-D280-4866-820F-2B0070D55547}" destId="{ADD94E91-4080-4159-A93B-324AD56A3E86}" srcOrd="0" destOrd="0" presId="urn:microsoft.com/office/officeart/2005/8/layout/orgChart1"/>
    <dgm:cxn modelId="{CD1AF9B8-B606-4BFB-B5F6-512D126B3F7D}" srcId="{1B55FB50-C1A7-464A-8FD4-410ECC101183}" destId="{A80E15C8-3491-44CC-BCB2-FD2ED7C53108}" srcOrd="2" destOrd="0" parTransId="{626555FD-E8DB-495B-8796-3DF95885447C}" sibTransId="{C606581A-B79B-41D2-A84A-B180784E6C81}"/>
    <dgm:cxn modelId="{C6583FCC-A72C-4C43-A3FC-57F950E19532}" srcId="{1B55FB50-C1A7-464A-8FD4-410ECC101183}" destId="{12D79F34-EA68-42BD-B033-1E5D32030D56}" srcOrd="3" destOrd="0" parTransId="{EDDD23BB-BEEE-4CC4-B5D3-D28FC51DE82D}" sibTransId="{C52DEF16-5E1B-405B-AB45-3A8EC94CC9CF}"/>
    <dgm:cxn modelId="{879CC7D5-9FCD-4658-ABD9-2F27CCDE1927}" type="presOf" srcId="{683A3844-8A92-44E4-B587-FB0A5A0A110D}" destId="{E1B5DC63-728F-4531-B8EA-EEE00C7A5F15}" srcOrd="1" destOrd="0" presId="urn:microsoft.com/office/officeart/2005/8/layout/orgChart1"/>
    <dgm:cxn modelId="{6A9FC2D8-E82B-4A48-A37D-AE224A02A90C}" type="presOf" srcId="{12D79F34-EA68-42BD-B033-1E5D32030D56}" destId="{91814307-9FDD-44C3-A8C8-A17775B96937}" srcOrd="1" destOrd="0" presId="urn:microsoft.com/office/officeart/2005/8/layout/orgChart1"/>
    <dgm:cxn modelId="{5DBAB8E0-D6FF-4460-B0A9-7A822B8D9665}" type="presOf" srcId="{1773C652-8AAE-4CFD-931B-838544D3BEA4}" destId="{C975B966-6CA9-42D7-AB2E-CCDC4C371348}" srcOrd="0" destOrd="0" presId="urn:microsoft.com/office/officeart/2005/8/layout/orgChart1"/>
    <dgm:cxn modelId="{FC5E77E2-F0E6-4876-8BDB-AE92557B29B5}" type="presOf" srcId="{A98254F9-E481-4296-BD18-6C46DB9C3385}" destId="{6169A986-927F-4CE3-A75F-D7F38F813FE8}" srcOrd="1" destOrd="0" presId="urn:microsoft.com/office/officeart/2005/8/layout/orgChart1"/>
    <dgm:cxn modelId="{476079E9-D5D9-4C76-9DDB-CFB11E6A09E5}" type="presOf" srcId="{C2F3C023-E742-4D8D-A1F3-91888AA3E72C}" destId="{F096DA7B-BE82-481D-B169-4FCE8E967029}" srcOrd="1" destOrd="0" presId="urn:microsoft.com/office/officeart/2005/8/layout/orgChart1"/>
    <dgm:cxn modelId="{626E0BEC-7E66-47CF-BF15-2CA64A4AEA06}" srcId="{1B55FB50-C1A7-464A-8FD4-410ECC101183}" destId="{2714BC22-0656-40D2-8F87-0F08AC3A310A}" srcOrd="5" destOrd="0" parTransId="{86BB03AA-D280-4866-820F-2B0070D55547}" sibTransId="{7E33D594-2E12-4AFC-B565-C493297F7103}"/>
    <dgm:cxn modelId="{56D420F5-3A53-41FA-A1C3-D2C051AD09E8}" type="presOf" srcId="{DD76A8BC-CCFA-41B8-BCCF-B87A5B561BD8}" destId="{DBC9D6A6-2C35-4AA5-8702-CDCDBF082F5B}" srcOrd="1" destOrd="0" presId="urn:microsoft.com/office/officeart/2005/8/layout/orgChart1"/>
    <dgm:cxn modelId="{CF8469FB-9D34-4620-9810-BBBC411B0EFF}" srcId="{B938BE7E-A032-4631-86EF-A7ACB96BC9A3}" destId="{1B55FB50-C1A7-464A-8FD4-410ECC101183}" srcOrd="0" destOrd="0" parTransId="{7C828720-4D88-4B4D-8B66-0B535184A3B3}" sibTransId="{E04881EF-AC13-46A5-9041-F0EBA8699DCC}"/>
    <dgm:cxn modelId="{135EE1FC-1061-41D2-A492-CF12783D17CF}" type="presOf" srcId="{683A3844-8A92-44E4-B587-FB0A5A0A110D}" destId="{DBF9620F-4B55-4997-9C42-F64270DB4C47}" srcOrd="0" destOrd="0" presId="urn:microsoft.com/office/officeart/2005/8/layout/orgChart1"/>
    <dgm:cxn modelId="{C73AF491-D71F-490B-A6A0-AD369BE1172B}" type="presParOf" srcId="{A3429E5C-48DE-4074-A6D6-4519D5B618EE}" destId="{F7C97917-39DB-4750-8084-1D2C0F0FB858}" srcOrd="0" destOrd="0" presId="urn:microsoft.com/office/officeart/2005/8/layout/orgChart1"/>
    <dgm:cxn modelId="{B9AC34F8-A637-48F2-8D65-C738DEE400C1}" type="presParOf" srcId="{F7C97917-39DB-4750-8084-1D2C0F0FB858}" destId="{4464AF55-3E5F-48FD-A238-06E7AA253967}" srcOrd="0" destOrd="0" presId="urn:microsoft.com/office/officeart/2005/8/layout/orgChart1"/>
    <dgm:cxn modelId="{75549933-40B2-46F6-9B1C-1333FC8841EC}" type="presParOf" srcId="{4464AF55-3E5F-48FD-A238-06E7AA253967}" destId="{E9C9ED59-C76E-4CBE-B39B-2FDB31A26B83}" srcOrd="0" destOrd="0" presId="urn:microsoft.com/office/officeart/2005/8/layout/orgChart1"/>
    <dgm:cxn modelId="{5320C9CA-4F56-4503-8FF5-95341677874C}" type="presParOf" srcId="{4464AF55-3E5F-48FD-A238-06E7AA253967}" destId="{02FBF805-F208-4D96-A9D0-13165BB4264B}" srcOrd="1" destOrd="0" presId="urn:microsoft.com/office/officeart/2005/8/layout/orgChart1"/>
    <dgm:cxn modelId="{A8A2412E-19FC-4F68-841E-DE835627BDC1}" type="presParOf" srcId="{F7C97917-39DB-4750-8084-1D2C0F0FB858}" destId="{85B78837-734C-4984-ADF6-846DAA29B833}" srcOrd="1" destOrd="0" presId="urn:microsoft.com/office/officeart/2005/8/layout/orgChart1"/>
    <dgm:cxn modelId="{C4F9276D-B956-4B2B-B4C3-C27BEA9EBF7D}" type="presParOf" srcId="{85B78837-734C-4984-ADF6-846DAA29B833}" destId="{A83CED6D-83C0-40DE-879F-CA77B55C264A}" srcOrd="0" destOrd="0" presId="urn:microsoft.com/office/officeart/2005/8/layout/orgChart1"/>
    <dgm:cxn modelId="{F766F375-F44F-448B-8F5F-3AAD5FD22BE8}" type="presParOf" srcId="{85B78837-734C-4984-ADF6-846DAA29B833}" destId="{38B9C17E-1D6E-403F-A11A-ECE2BF263E52}" srcOrd="1" destOrd="0" presId="urn:microsoft.com/office/officeart/2005/8/layout/orgChart1"/>
    <dgm:cxn modelId="{D1BBE42F-91E0-445B-9929-6424A1CB5442}" type="presParOf" srcId="{38B9C17E-1D6E-403F-A11A-ECE2BF263E52}" destId="{C365AF0E-2E71-4F0F-97EE-D37236FBE81D}" srcOrd="0" destOrd="0" presId="urn:microsoft.com/office/officeart/2005/8/layout/orgChart1"/>
    <dgm:cxn modelId="{BE21D865-2401-4768-BB25-DB819948DCA3}" type="presParOf" srcId="{C365AF0E-2E71-4F0F-97EE-D37236FBE81D}" destId="{3DB965DA-B0BA-40A4-8B17-1BA77C0FD9BD}" srcOrd="0" destOrd="0" presId="urn:microsoft.com/office/officeart/2005/8/layout/orgChart1"/>
    <dgm:cxn modelId="{89C4AE75-23B4-4CE5-8C8F-4A4A1055620B}" type="presParOf" srcId="{C365AF0E-2E71-4F0F-97EE-D37236FBE81D}" destId="{3A28205D-EB62-4E3E-91BE-4A0E0F09FF47}" srcOrd="1" destOrd="0" presId="urn:microsoft.com/office/officeart/2005/8/layout/orgChart1"/>
    <dgm:cxn modelId="{C8AFFD16-A349-4159-8268-BD716F7F7642}" type="presParOf" srcId="{38B9C17E-1D6E-403F-A11A-ECE2BF263E52}" destId="{595082AA-96AC-49D4-BFC4-F85C1D7BC05C}" srcOrd="1" destOrd="0" presId="urn:microsoft.com/office/officeart/2005/8/layout/orgChart1"/>
    <dgm:cxn modelId="{5331A5DB-C313-48D0-AD26-E7F5BC49E78F}" type="presParOf" srcId="{38B9C17E-1D6E-403F-A11A-ECE2BF263E52}" destId="{42293951-E64F-4251-8DCF-61AB4EF94B1B}" srcOrd="2" destOrd="0" presId="urn:microsoft.com/office/officeart/2005/8/layout/orgChart1"/>
    <dgm:cxn modelId="{430D74BE-96FA-40D0-BA77-34E2697A2CD6}" type="presParOf" srcId="{85B78837-734C-4984-ADF6-846DAA29B833}" destId="{15E49BAC-906E-4027-BCDC-FA17DF23BF6A}" srcOrd="2" destOrd="0" presId="urn:microsoft.com/office/officeart/2005/8/layout/orgChart1"/>
    <dgm:cxn modelId="{3CC84C0B-57FF-45EA-8CF0-0ACA46BEBD5B}" type="presParOf" srcId="{85B78837-734C-4984-ADF6-846DAA29B833}" destId="{94D154FD-CB7C-4789-B7AB-704306CEB5F5}" srcOrd="3" destOrd="0" presId="urn:microsoft.com/office/officeart/2005/8/layout/orgChart1"/>
    <dgm:cxn modelId="{146A47F9-2EB8-4AEA-8C0D-2045FBF4CEFB}" type="presParOf" srcId="{94D154FD-CB7C-4789-B7AB-704306CEB5F5}" destId="{2C4DE663-47DA-44DC-BCDF-E1D218A8B37F}" srcOrd="0" destOrd="0" presId="urn:microsoft.com/office/officeart/2005/8/layout/orgChart1"/>
    <dgm:cxn modelId="{F8B74FF7-750E-411E-870C-865174FD0DE9}" type="presParOf" srcId="{2C4DE663-47DA-44DC-BCDF-E1D218A8B37F}" destId="{D0B22FFB-40D8-4FD6-BC33-B4E6FB5169DC}" srcOrd="0" destOrd="0" presId="urn:microsoft.com/office/officeart/2005/8/layout/orgChart1"/>
    <dgm:cxn modelId="{DFC64FFF-299F-4336-A790-602040EBB47F}" type="presParOf" srcId="{2C4DE663-47DA-44DC-BCDF-E1D218A8B37F}" destId="{91814307-9FDD-44C3-A8C8-A17775B96937}" srcOrd="1" destOrd="0" presId="urn:microsoft.com/office/officeart/2005/8/layout/orgChart1"/>
    <dgm:cxn modelId="{0975DF6E-CB28-4EE4-A965-C05004435885}" type="presParOf" srcId="{94D154FD-CB7C-4789-B7AB-704306CEB5F5}" destId="{E38864FB-2FF4-41FE-90F6-8F3F352A25B7}" srcOrd="1" destOrd="0" presId="urn:microsoft.com/office/officeart/2005/8/layout/orgChart1"/>
    <dgm:cxn modelId="{3E2C7510-469E-4161-A6AB-020750AFC04A}" type="presParOf" srcId="{94D154FD-CB7C-4789-B7AB-704306CEB5F5}" destId="{3C2F7A53-6733-4FC4-ABE8-A31BBBF4B40C}" srcOrd="2" destOrd="0" presId="urn:microsoft.com/office/officeart/2005/8/layout/orgChart1"/>
    <dgm:cxn modelId="{5B689E1B-D46A-45FE-B937-409E43E59320}" type="presParOf" srcId="{85B78837-734C-4984-ADF6-846DAA29B833}" destId="{C975B966-6CA9-42D7-AB2E-CCDC4C371348}" srcOrd="4" destOrd="0" presId="urn:microsoft.com/office/officeart/2005/8/layout/orgChart1"/>
    <dgm:cxn modelId="{A0381841-06D9-46D9-9E41-C2D5D15BDD0B}" type="presParOf" srcId="{85B78837-734C-4984-ADF6-846DAA29B833}" destId="{A2892FB9-43CC-4382-A139-617B910A699A}" srcOrd="5" destOrd="0" presId="urn:microsoft.com/office/officeart/2005/8/layout/orgChart1"/>
    <dgm:cxn modelId="{B6C17BE9-A234-45C1-A368-A4339E51AFA2}" type="presParOf" srcId="{A2892FB9-43CC-4382-A139-617B910A699A}" destId="{3DD950C0-196B-40EC-AA38-9164668BD6F3}" srcOrd="0" destOrd="0" presId="urn:microsoft.com/office/officeart/2005/8/layout/orgChart1"/>
    <dgm:cxn modelId="{717A1940-0701-4577-B44E-8C4A79C9E1C9}" type="presParOf" srcId="{3DD950C0-196B-40EC-AA38-9164668BD6F3}" destId="{C62664B5-B741-4D30-8DFB-9469E3350375}" srcOrd="0" destOrd="0" presId="urn:microsoft.com/office/officeart/2005/8/layout/orgChart1"/>
    <dgm:cxn modelId="{F30903BF-3C7E-44ED-BF30-DEB13CD35260}" type="presParOf" srcId="{3DD950C0-196B-40EC-AA38-9164668BD6F3}" destId="{ADDA752B-2B6F-4141-8E88-FBF11D4D65F0}" srcOrd="1" destOrd="0" presId="urn:microsoft.com/office/officeart/2005/8/layout/orgChart1"/>
    <dgm:cxn modelId="{D532C0F2-0ED5-4AC0-B91C-8B46690DC6B9}" type="presParOf" srcId="{A2892FB9-43CC-4382-A139-617B910A699A}" destId="{9A556D2F-7817-42AC-84F7-09307FEE1660}" srcOrd="1" destOrd="0" presId="urn:microsoft.com/office/officeart/2005/8/layout/orgChart1"/>
    <dgm:cxn modelId="{82B31D3B-BA45-433E-98F5-F7EFD5E1C55C}" type="presParOf" srcId="{A2892FB9-43CC-4382-A139-617B910A699A}" destId="{CCC0231C-AD30-44B6-B118-E08827DCF358}" srcOrd="2" destOrd="0" presId="urn:microsoft.com/office/officeart/2005/8/layout/orgChart1"/>
    <dgm:cxn modelId="{F64E8483-6FA5-4F36-A048-48320451B2ED}" type="presParOf" srcId="{85B78837-734C-4984-ADF6-846DAA29B833}" destId="{ADD94E91-4080-4159-A93B-324AD56A3E86}" srcOrd="6" destOrd="0" presId="urn:microsoft.com/office/officeart/2005/8/layout/orgChart1"/>
    <dgm:cxn modelId="{9142E2BA-15C4-4281-8947-BCDAAE468AE5}" type="presParOf" srcId="{85B78837-734C-4984-ADF6-846DAA29B833}" destId="{545586EE-5850-4E02-BF8E-B35010EBEB53}" srcOrd="7" destOrd="0" presId="urn:microsoft.com/office/officeart/2005/8/layout/orgChart1"/>
    <dgm:cxn modelId="{1FE83938-D9D9-4A36-8380-14869C1BD5F8}" type="presParOf" srcId="{545586EE-5850-4E02-BF8E-B35010EBEB53}" destId="{F4B5BE0B-FC08-407B-A309-BB76274B0CBC}" srcOrd="0" destOrd="0" presId="urn:microsoft.com/office/officeart/2005/8/layout/orgChart1"/>
    <dgm:cxn modelId="{EAF710BD-BE07-4B43-A99D-1B60B960A406}" type="presParOf" srcId="{F4B5BE0B-FC08-407B-A309-BB76274B0CBC}" destId="{75617633-7F44-4D61-A7B4-E365BDB66EF5}" srcOrd="0" destOrd="0" presId="urn:microsoft.com/office/officeart/2005/8/layout/orgChart1"/>
    <dgm:cxn modelId="{CF9A0A28-42EE-4ED4-9893-9A6B6489D944}" type="presParOf" srcId="{F4B5BE0B-FC08-407B-A309-BB76274B0CBC}" destId="{F9BD818A-A150-4D0C-A3B3-F7BFD1C55D6A}" srcOrd="1" destOrd="0" presId="urn:microsoft.com/office/officeart/2005/8/layout/orgChart1"/>
    <dgm:cxn modelId="{CE60D03D-29AD-4761-865E-EC8FD3D0A1DF}" type="presParOf" srcId="{545586EE-5850-4E02-BF8E-B35010EBEB53}" destId="{665B631C-9683-449C-832F-E9F0A7B5C77B}" srcOrd="1" destOrd="0" presId="urn:microsoft.com/office/officeart/2005/8/layout/orgChart1"/>
    <dgm:cxn modelId="{4E94C4BC-C98E-4819-9CC9-EDF6D53F7BB5}" type="presParOf" srcId="{665B631C-9683-449C-832F-E9F0A7B5C77B}" destId="{8EDECBA1-E345-4C69-A788-98B117E71493}" srcOrd="0" destOrd="0" presId="urn:microsoft.com/office/officeart/2005/8/layout/orgChart1"/>
    <dgm:cxn modelId="{1BF1A655-E272-415D-99DC-70BD8D22F358}" type="presParOf" srcId="{665B631C-9683-449C-832F-E9F0A7B5C77B}" destId="{11AF6422-CE88-4A89-9F58-662DAB931830}" srcOrd="1" destOrd="0" presId="urn:microsoft.com/office/officeart/2005/8/layout/orgChart1"/>
    <dgm:cxn modelId="{B559E034-7BCC-415D-969D-0C498A5D6542}" type="presParOf" srcId="{11AF6422-CE88-4A89-9F58-662DAB931830}" destId="{74239F87-37DE-45F0-BE1A-4C9FF15746BB}" srcOrd="0" destOrd="0" presId="urn:microsoft.com/office/officeart/2005/8/layout/orgChart1"/>
    <dgm:cxn modelId="{E8CDDA71-D767-408A-83C8-7EF961C8483D}" type="presParOf" srcId="{74239F87-37DE-45F0-BE1A-4C9FF15746BB}" destId="{DBF9620F-4B55-4997-9C42-F64270DB4C47}" srcOrd="0" destOrd="0" presId="urn:microsoft.com/office/officeart/2005/8/layout/orgChart1"/>
    <dgm:cxn modelId="{DA297F03-0F8F-4A4E-A79B-8845C8BBAD5D}" type="presParOf" srcId="{74239F87-37DE-45F0-BE1A-4C9FF15746BB}" destId="{E1B5DC63-728F-4531-B8EA-EEE00C7A5F15}" srcOrd="1" destOrd="0" presId="urn:microsoft.com/office/officeart/2005/8/layout/orgChart1"/>
    <dgm:cxn modelId="{9C59DF5E-97F3-460B-817D-904C55676AB5}" type="presParOf" srcId="{11AF6422-CE88-4A89-9F58-662DAB931830}" destId="{A3ED5661-8743-4DD8-BAD4-26C720D1035B}" srcOrd="1" destOrd="0" presId="urn:microsoft.com/office/officeart/2005/8/layout/orgChart1"/>
    <dgm:cxn modelId="{8A7AC4BF-75FD-40A6-B023-CDB24D9CBB38}" type="presParOf" srcId="{11AF6422-CE88-4A89-9F58-662DAB931830}" destId="{E2BEB4CC-C038-4424-BD0A-DF1AB344F5DE}" srcOrd="2" destOrd="0" presId="urn:microsoft.com/office/officeart/2005/8/layout/orgChart1"/>
    <dgm:cxn modelId="{BF9E0DE2-AB4F-43B5-BFCB-0D46D4F3DD52}" type="presParOf" srcId="{665B631C-9683-449C-832F-E9F0A7B5C77B}" destId="{6F6FE8B4-C6CB-4C88-9FDD-1333F1B3F135}" srcOrd="2" destOrd="0" presId="urn:microsoft.com/office/officeart/2005/8/layout/orgChart1"/>
    <dgm:cxn modelId="{739FE934-38DB-4901-8D04-110EF19F9B5C}" type="presParOf" srcId="{665B631C-9683-449C-832F-E9F0A7B5C77B}" destId="{F4A476F3-26B7-43CF-A401-D782C9CF4199}" srcOrd="3" destOrd="0" presId="urn:microsoft.com/office/officeart/2005/8/layout/orgChart1"/>
    <dgm:cxn modelId="{43E9E3EE-4A90-49C4-9CE6-0DC368018CFF}" type="presParOf" srcId="{F4A476F3-26B7-43CF-A401-D782C9CF4199}" destId="{AB564249-0646-475D-B1D0-691CE7EB9015}" srcOrd="0" destOrd="0" presId="urn:microsoft.com/office/officeart/2005/8/layout/orgChart1"/>
    <dgm:cxn modelId="{16A7DC43-0E13-4BB8-8A6B-3CF6D9C9982B}" type="presParOf" srcId="{AB564249-0646-475D-B1D0-691CE7EB9015}" destId="{2F6100FC-7A43-4649-B3BA-4E4CEBF9C5E8}" srcOrd="0" destOrd="0" presId="urn:microsoft.com/office/officeart/2005/8/layout/orgChart1"/>
    <dgm:cxn modelId="{0A5D22A1-3904-4240-934F-C7667E688EF2}" type="presParOf" srcId="{AB564249-0646-475D-B1D0-691CE7EB9015}" destId="{B6372C52-6F80-4E46-BFA4-77766B3DEFD9}" srcOrd="1" destOrd="0" presId="urn:microsoft.com/office/officeart/2005/8/layout/orgChart1"/>
    <dgm:cxn modelId="{D5B85E2B-55E1-4935-BAF3-C2AD46F654DB}" type="presParOf" srcId="{F4A476F3-26B7-43CF-A401-D782C9CF4199}" destId="{3AA4EA01-363F-47DA-B92C-39A18546DE8C}" srcOrd="1" destOrd="0" presId="urn:microsoft.com/office/officeart/2005/8/layout/orgChart1"/>
    <dgm:cxn modelId="{FD2CF984-891F-4E75-9E36-57A76894DEC5}" type="presParOf" srcId="{F4A476F3-26B7-43CF-A401-D782C9CF4199}" destId="{B5C23D3B-A46E-43F4-B600-846BD9F5A945}" srcOrd="2" destOrd="0" presId="urn:microsoft.com/office/officeart/2005/8/layout/orgChart1"/>
    <dgm:cxn modelId="{A6568F0B-3C61-4DE1-82FF-D42150ED7DC9}" type="presParOf" srcId="{665B631C-9683-449C-832F-E9F0A7B5C77B}" destId="{FB2F37B7-BBEC-4263-8478-34BDDF0C617D}" srcOrd="4" destOrd="0" presId="urn:microsoft.com/office/officeart/2005/8/layout/orgChart1"/>
    <dgm:cxn modelId="{7B2618A6-164E-4610-9241-51493716A67C}" type="presParOf" srcId="{665B631C-9683-449C-832F-E9F0A7B5C77B}" destId="{06E350F1-99E0-4A03-B663-547112BCA5D9}" srcOrd="5" destOrd="0" presId="urn:microsoft.com/office/officeart/2005/8/layout/orgChart1"/>
    <dgm:cxn modelId="{5CF8B550-ECA2-4113-AE1C-3CF08C557F55}" type="presParOf" srcId="{06E350F1-99E0-4A03-B663-547112BCA5D9}" destId="{EC57F992-D9A4-433C-B94A-1EEBE339C794}" srcOrd="0" destOrd="0" presId="urn:microsoft.com/office/officeart/2005/8/layout/orgChart1"/>
    <dgm:cxn modelId="{FBC56A2E-FC7D-422A-9E28-5688A590547C}" type="presParOf" srcId="{EC57F992-D9A4-433C-B94A-1EEBE339C794}" destId="{D309E44D-7404-40F1-AB4B-A3863555A41F}" srcOrd="0" destOrd="0" presId="urn:microsoft.com/office/officeart/2005/8/layout/orgChart1"/>
    <dgm:cxn modelId="{DA6243DF-FD49-4246-9F2C-45E3AF62491A}" type="presParOf" srcId="{EC57F992-D9A4-433C-B94A-1EEBE339C794}" destId="{B5467B5D-50FC-4E6C-80FB-D26080C0E6BF}" srcOrd="1" destOrd="0" presId="urn:microsoft.com/office/officeart/2005/8/layout/orgChart1"/>
    <dgm:cxn modelId="{12F479F8-CBB6-41D8-9C50-24E4D08480AE}" type="presParOf" srcId="{06E350F1-99E0-4A03-B663-547112BCA5D9}" destId="{61B8B8B6-9FF1-46C1-B8A9-10B9AA1F7DFE}" srcOrd="1" destOrd="0" presId="urn:microsoft.com/office/officeart/2005/8/layout/orgChart1"/>
    <dgm:cxn modelId="{E89A0059-2B3C-48E7-AB77-EC68BD1475C6}" type="presParOf" srcId="{06E350F1-99E0-4A03-B663-547112BCA5D9}" destId="{DCA8A478-69EA-4B9B-BBDA-6CED12C6B4BA}" srcOrd="2" destOrd="0" presId="urn:microsoft.com/office/officeart/2005/8/layout/orgChart1"/>
    <dgm:cxn modelId="{3A3A1DA8-942D-416F-8177-6439D5739017}" type="presParOf" srcId="{665B631C-9683-449C-832F-E9F0A7B5C77B}" destId="{8016A881-3FD4-4538-9BBE-9444155D9D21}" srcOrd="6" destOrd="0" presId="urn:microsoft.com/office/officeart/2005/8/layout/orgChart1"/>
    <dgm:cxn modelId="{BFB50AA5-E87E-4AE1-9DC2-A47250EE0C7D}" type="presParOf" srcId="{665B631C-9683-449C-832F-E9F0A7B5C77B}" destId="{DA6EF027-48A0-41D0-8690-46D38B0AA9F5}" srcOrd="7" destOrd="0" presId="urn:microsoft.com/office/officeart/2005/8/layout/orgChart1"/>
    <dgm:cxn modelId="{A7C14799-9F5B-4EAC-8C43-35CF89791C79}" type="presParOf" srcId="{DA6EF027-48A0-41D0-8690-46D38B0AA9F5}" destId="{86774C46-2B15-4985-905B-A5270F94BAE3}" srcOrd="0" destOrd="0" presId="urn:microsoft.com/office/officeart/2005/8/layout/orgChart1"/>
    <dgm:cxn modelId="{4808C56C-4E28-47F2-AAA1-A8EB19B553C8}" type="presParOf" srcId="{86774C46-2B15-4985-905B-A5270F94BAE3}" destId="{761759F1-5D05-4C57-B9E1-E736EBBCA079}" srcOrd="0" destOrd="0" presId="urn:microsoft.com/office/officeart/2005/8/layout/orgChart1"/>
    <dgm:cxn modelId="{042F1F34-1F39-4C78-942A-248570CDCDEA}" type="presParOf" srcId="{86774C46-2B15-4985-905B-A5270F94BAE3}" destId="{DBC9D6A6-2C35-4AA5-8702-CDCDBF082F5B}" srcOrd="1" destOrd="0" presId="urn:microsoft.com/office/officeart/2005/8/layout/orgChart1"/>
    <dgm:cxn modelId="{D1BB8A41-3FDD-4C7E-A8D1-D5310E46E30F}" type="presParOf" srcId="{DA6EF027-48A0-41D0-8690-46D38B0AA9F5}" destId="{8B297994-32F3-44D3-8368-0AD0CCA46301}" srcOrd="1" destOrd="0" presId="urn:microsoft.com/office/officeart/2005/8/layout/orgChart1"/>
    <dgm:cxn modelId="{DFB97E21-86CE-4A4C-A708-BF755D813693}" type="presParOf" srcId="{DA6EF027-48A0-41D0-8690-46D38B0AA9F5}" destId="{0693CC24-D932-4706-9C80-214D659C5FA6}" srcOrd="2" destOrd="0" presId="urn:microsoft.com/office/officeart/2005/8/layout/orgChart1"/>
    <dgm:cxn modelId="{6EC5B78E-EDAD-4C23-90F0-402432BA5A5D}" type="presParOf" srcId="{545586EE-5850-4E02-BF8E-B35010EBEB53}" destId="{90884E8C-B85D-4657-8B97-DCE2F00293C8}" srcOrd="2" destOrd="0" presId="urn:microsoft.com/office/officeart/2005/8/layout/orgChart1"/>
    <dgm:cxn modelId="{52A73F07-9B9B-4099-A935-A86E5A3E4D5E}" type="presParOf" srcId="{F7C97917-39DB-4750-8084-1D2C0F0FB858}" destId="{1B214873-8550-4C2B-84F6-99C45BE0C528}" srcOrd="2" destOrd="0" presId="urn:microsoft.com/office/officeart/2005/8/layout/orgChart1"/>
    <dgm:cxn modelId="{F917B5F1-757F-4AB2-A08A-E882DDCE432E}" type="presParOf" srcId="{1B214873-8550-4C2B-84F6-99C45BE0C528}" destId="{3EA5C4DD-06D1-481C-A397-AC546DF1EA13}" srcOrd="0" destOrd="0" presId="urn:microsoft.com/office/officeart/2005/8/layout/orgChart1"/>
    <dgm:cxn modelId="{3605942A-CCC1-45E4-92EF-02AF403CB2B4}" type="presParOf" srcId="{1B214873-8550-4C2B-84F6-99C45BE0C528}" destId="{835A962E-F441-4FC2-9205-A7A6BF599B64}" srcOrd="1" destOrd="0" presId="urn:microsoft.com/office/officeart/2005/8/layout/orgChart1"/>
    <dgm:cxn modelId="{281587AD-20EF-46F1-B7AC-483AFCE36581}" type="presParOf" srcId="{835A962E-F441-4FC2-9205-A7A6BF599B64}" destId="{FA01EA58-E3C4-4368-A107-C7122BFE6E1B}" srcOrd="0" destOrd="0" presId="urn:microsoft.com/office/officeart/2005/8/layout/orgChart1"/>
    <dgm:cxn modelId="{4C78DC86-8452-4369-BEA8-D831A8CE462B}" type="presParOf" srcId="{FA01EA58-E3C4-4368-A107-C7122BFE6E1B}" destId="{BBB2C956-93ED-489A-AA2D-DA435F0AE406}" srcOrd="0" destOrd="0" presId="urn:microsoft.com/office/officeart/2005/8/layout/orgChart1"/>
    <dgm:cxn modelId="{14BA5FBD-FDF8-4DB2-99CC-830700162173}" type="presParOf" srcId="{FA01EA58-E3C4-4368-A107-C7122BFE6E1B}" destId="{F096DA7B-BE82-481D-B169-4FCE8E967029}" srcOrd="1" destOrd="0" presId="urn:microsoft.com/office/officeart/2005/8/layout/orgChart1"/>
    <dgm:cxn modelId="{522A1FC7-25B8-412D-9D2E-E6A098217FFB}" type="presParOf" srcId="{835A962E-F441-4FC2-9205-A7A6BF599B64}" destId="{F9272DA0-AD4E-4929-861B-47C7B8636471}" srcOrd="1" destOrd="0" presId="urn:microsoft.com/office/officeart/2005/8/layout/orgChart1"/>
    <dgm:cxn modelId="{06104E7B-0BE8-4725-B12A-AB9012C0C1B0}" type="presParOf" srcId="{835A962E-F441-4FC2-9205-A7A6BF599B64}" destId="{5B6513C4-3B00-43FB-800A-BEBE4146D874}" srcOrd="2" destOrd="0" presId="urn:microsoft.com/office/officeart/2005/8/layout/orgChart1"/>
    <dgm:cxn modelId="{AE657043-AF64-4ED7-8D69-4584FF8A62B9}" type="presParOf" srcId="{1B214873-8550-4C2B-84F6-99C45BE0C528}" destId="{097D641F-BAD7-41C9-AA9F-7C02DC9E105D}" srcOrd="2" destOrd="0" presId="urn:microsoft.com/office/officeart/2005/8/layout/orgChart1"/>
    <dgm:cxn modelId="{B6757546-EDDC-471F-ABAC-5A3D4567F14E}" type="presParOf" srcId="{1B214873-8550-4C2B-84F6-99C45BE0C528}" destId="{EFDB6F2F-25A2-495A-93F1-F0A739D3862A}" srcOrd="3" destOrd="0" presId="urn:microsoft.com/office/officeart/2005/8/layout/orgChart1"/>
    <dgm:cxn modelId="{4E85BC0C-01B7-4C01-B458-CF58740FD370}" type="presParOf" srcId="{EFDB6F2F-25A2-495A-93F1-F0A739D3862A}" destId="{FCBC1CBB-C19C-4900-9518-9384A31E121E}" srcOrd="0" destOrd="0" presId="urn:microsoft.com/office/officeart/2005/8/layout/orgChart1"/>
    <dgm:cxn modelId="{97B31F51-C401-4095-846D-71DCC0334F9F}" type="presParOf" srcId="{FCBC1CBB-C19C-4900-9518-9384A31E121E}" destId="{20F84FD5-4F2D-4AC2-99FD-BB9AD0EFE444}" srcOrd="0" destOrd="0" presId="urn:microsoft.com/office/officeart/2005/8/layout/orgChart1"/>
    <dgm:cxn modelId="{5ED4438D-3057-4935-AD42-0C8E3C548FBB}" type="presParOf" srcId="{FCBC1CBB-C19C-4900-9518-9384A31E121E}" destId="{6169A986-927F-4CE3-A75F-D7F38F813FE8}" srcOrd="1" destOrd="0" presId="urn:microsoft.com/office/officeart/2005/8/layout/orgChart1"/>
    <dgm:cxn modelId="{950246C4-D546-4CB6-82FA-C4BE411A47FD}" type="presParOf" srcId="{EFDB6F2F-25A2-495A-93F1-F0A739D3862A}" destId="{A7F7EC7C-2ADA-4E8B-8FF3-4E064ABA070F}" srcOrd="1" destOrd="0" presId="urn:microsoft.com/office/officeart/2005/8/layout/orgChart1"/>
    <dgm:cxn modelId="{E42AAA65-3876-4A13-878F-0A9B84DB8CE1}" type="presParOf" srcId="{EFDB6F2F-25A2-495A-93F1-F0A739D3862A}" destId="{BD60C831-1129-4138-B755-030658E0D4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C1C1A-EBA1-C041-91B6-DB84A72A1EA4}">
      <dsp:nvSpPr>
        <dsp:cNvPr id="0" name=""/>
        <dsp:cNvSpPr/>
      </dsp:nvSpPr>
      <dsp:spPr>
        <a:xfrm>
          <a:off x="266314" y="0"/>
          <a:ext cx="3355880" cy="3355880"/>
        </a:xfrm>
        <a:prstGeom prst="ellipse">
          <a:avLst/>
        </a:prstGeom>
        <a:solidFill>
          <a:srgbClr val="2FA6FF"/>
        </a:solidFill>
        <a:ln w="3175">
          <a:solidFill>
            <a:sysClr val="window" lastClr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FFFFFF"/>
            </a:solidFill>
            <a:latin typeface="Open Sans Light"/>
            <a:ea typeface="+mn-ea"/>
            <a:cs typeface="+mn-cs"/>
          </a:endParaRPr>
        </a:p>
      </dsp:txBody>
      <dsp:txXfrm>
        <a:off x="1612513" y="241512"/>
        <a:ext cx="663482" cy="355944"/>
      </dsp:txXfrm>
    </dsp:sp>
    <dsp:sp modelId="{19D3CC6C-315D-6D46-A1D0-2DDEC1C7A2BA}">
      <dsp:nvSpPr>
        <dsp:cNvPr id="0" name=""/>
        <dsp:cNvSpPr/>
      </dsp:nvSpPr>
      <dsp:spPr>
        <a:xfrm>
          <a:off x="601902" y="642664"/>
          <a:ext cx="2684704" cy="2684704"/>
        </a:xfrm>
        <a:prstGeom prst="ellipse">
          <a:avLst/>
        </a:prstGeom>
        <a:solidFill>
          <a:srgbClr val="007AD6"/>
        </a:solidFill>
        <a:ln w="3175">
          <a:solidFill>
            <a:sysClr val="window" lastClr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FFFFFF"/>
            </a:solidFill>
            <a:latin typeface="Open Sans Light"/>
            <a:ea typeface="+mn-ea"/>
            <a:cs typeface="+mn-cs"/>
          </a:endParaRPr>
        </a:p>
      </dsp:txBody>
      <dsp:txXfrm>
        <a:off x="1612513" y="874516"/>
        <a:ext cx="663482" cy="341706"/>
      </dsp:txXfrm>
    </dsp:sp>
    <dsp:sp modelId="{87FD9542-8FD3-C842-BF99-47B1884B62F8}">
      <dsp:nvSpPr>
        <dsp:cNvPr id="0" name=""/>
        <dsp:cNvSpPr/>
      </dsp:nvSpPr>
      <dsp:spPr>
        <a:xfrm>
          <a:off x="937490" y="1280315"/>
          <a:ext cx="2013528" cy="2013528"/>
        </a:xfrm>
        <a:prstGeom prst="ellipse">
          <a:avLst/>
        </a:prstGeom>
        <a:solidFill>
          <a:srgbClr val="0062AC"/>
        </a:solidFill>
        <a:ln w="3175">
          <a:solidFill>
            <a:sysClr val="window" lastClr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FFFFFF"/>
            </a:solidFill>
            <a:latin typeface="Open Sans Light"/>
            <a:ea typeface="+mn-ea"/>
            <a:cs typeface="+mn-cs"/>
          </a:endParaRPr>
        </a:p>
      </dsp:txBody>
      <dsp:txXfrm>
        <a:off x="1612513" y="1497676"/>
        <a:ext cx="663482" cy="320349"/>
      </dsp:txXfrm>
    </dsp:sp>
    <dsp:sp modelId="{80C83430-0DBD-4F49-9E64-0C82594BD9F0}">
      <dsp:nvSpPr>
        <dsp:cNvPr id="0" name=""/>
        <dsp:cNvSpPr/>
      </dsp:nvSpPr>
      <dsp:spPr>
        <a:xfrm>
          <a:off x="1273078" y="1918221"/>
          <a:ext cx="1342352" cy="1342352"/>
        </a:xfrm>
        <a:prstGeom prst="ellipse">
          <a:avLst/>
        </a:prstGeom>
        <a:solidFill>
          <a:srgbClr val="004376"/>
        </a:solidFill>
        <a:ln w="3175">
          <a:solidFill>
            <a:sysClr val="window" lastClr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rgbClr val="FFFFFF"/>
            </a:solidFill>
            <a:latin typeface="Open Sans Light"/>
            <a:ea typeface="+mn-ea"/>
            <a:cs typeface="+mn-cs"/>
          </a:endParaRPr>
        </a:p>
      </dsp:txBody>
      <dsp:txXfrm>
        <a:off x="1608666" y="2352100"/>
        <a:ext cx="671176" cy="474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D641F-BAD7-41C9-AA9F-7C02DC9E105D}">
      <dsp:nvSpPr>
        <dsp:cNvPr id="0" name=""/>
        <dsp:cNvSpPr/>
      </dsp:nvSpPr>
      <dsp:spPr>
        <a:xfrm>
          <a:off x="2638144" y="387889"/>
          <a:ext cx="91440" cy="356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304"/>
              </a:lnTo>
              <a:lnTo>
                <a:pt x="127050" y="356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5C4DD-06D1-481C-A397-AC546DF1EA13}">
      <dsp:nvSpPr>
        <dsp:cNvPr id="0" name=""/>
        <dsp:cNvSpPr/>
      </dsp:nvSpPr>
      <dsp:spPr>
        <a:xfrm>
          <a:off x="2556813" y="387889"/>
          <a:ext cx="91440" cy="356304"/>
        </a:xfrm>
        <a:custGeom>
          <a:avLst/>
          <a:gdLst/>
          <a:ahLst/>
          <a:cxnLst/>
          <a:rect l="0" t="0" r="0" b="0"/>
          <a:pathLst>
            <a:path>
              <a:moveTo>
                <a:pt x="127050" y="0"/>
              </a:moveTo>
              <a:lnTo>
                <a:pt x="127050" y="356304"/>
              </a:lnTo>
              <a:lnTo>
                <a:pt x="45720" y="356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6A881-3FD4-4538-9BBE-9444155D9D21}">
      <dsp:nvSpPr>
        <dsp:cNvPr id="0" name=""/>
        <dsp:cNvSpPr/>
      </dsp:nvSpPr>
      <dsp:spPr>
        <a:xfrm>
          <a:off x="3653623" y="1487787"/>
          <a:ext cx="163535" cy="2006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151"/>
              </a:lnTo>
              <a:lnTo>
                <a:pt x="163535" y="20061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F37B7-BBEC-4263-8478-34BDDF0C617D}">
      <dsp:nvSpPr>
        <dsp:cNvPr id="0" name=""/>
        <dsp:cNvSpPr/>
      </dsp:nvSpPr>
      <dsp:spPr>
        <a:xfrm>
          <a:off x="3653623" y="1487787"/>
          <a:ext cx="163535" cy="1456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202"/>
              </a:lnTo>
              <a:lnTo>
                <a:pt x="163535" y="14562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FE8B4-C6CB-4C88-9FDD-1333F1B3F135}">
      <dsp:nvSpPr>
        <dsp:cNvPr id="0" name=""/>
        <dsp:cNvSpPr/>
      </dsp:nvSpPr>
      <dsp:spPr>
        <a:xfrm>
          <a:off x="3653623" y="1487787"/>
          <a:ext cx="163535" cy="906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253"/>
              </a:lnTo>
              <a:lnTo>
                <a:pt x="163535" y="9062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ECBA1-E345-4C69-A788-98B117E71493}">
      <dsp:nvSpPr>
        <dsp:cNvPr id="0" name=""/>
        <dsp:cNvSpPr/>
      </dsp:nvSpPr>
      <dsp:spPr>
        <a:xfrm>
          <a:off x="3653623" y="1487787"/>
          <a:ext cx="163535" cy="356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04"/>
              </a:lnTo>
              <a:lnTo>
                <a:pt x="163535" y="356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94E91-4080-4159-A93B-324AD56A3E86}">
      <dsp:nvSpPr>
        <dsp:cNvPr id="0" name=""/>
        <dsp:cNvSpPr/>
      </dsp:nvSpPr>
      <dsp:spPr>
        <a:xfrm>
          <a:off x="2683864" y="387889"/>
          <a:ext cx="1405854" cy="71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279"/>
              </a:lnTo>
              <a:lnTo>
                <a:pt x="1405854" y="631279"/>
              </a:lnTo>
              <a:lnTo>
                <a:pt x="1405854" y="712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5B966-6CA9-42D7-AB2E-CCDC4C371348}">
      <dsp:nvSpPr>
        <dsp:cNvPr id="0" name=""/>
        <dsp:cNvSpPr/>
      </dsp:nvSpPr>
      <dsp:spPr>
        <a:xfrm>
          <a:off x="2683864" y="387889"/>
          <a:ext cx="310786" cy="71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279"/>
              </a:lnTo>
              <a:lnTo>
                <a:pt x="310786" y="631279"/>
              </a:lnTo>
              <a:lnTo>
                <a:pt x="310786" y="712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49BAC-906E-4027-BCDC-FA17DF23BF6A}">
      <dsp:nvSpPr>
        <dsp:cNvPr id="0" name=""/>
        <dsp:cNvSpPr/>
      </dsp:nvSpPr>
      <dsp:spPr>
        <a:xfrm>
          <a:off x="2057414" y="387889"/>
          <a:ext cx="626449" cy="712609"/>
        </a:xfrm>
        <a:custGeom>
          <a:avLst/>
          <a:gdLst/>
          <a:ahLst/>
          <a:cxnLst/>
          <a:rect l="0" t="0" r="0" b="0"/>
          <a:pathLst>
            <a:path>
              <a:moveTo>
                <a:pt x="626449" y="0"/>
              </a:moveTo>
              <a:lnTo>
                <a:pt x="626449" y="631279"/>
              </a:lnTo>
              <a:lnTo>
                <a:pt x="0" y="631279"/>
              </a:lnTo>
              <a:lnTo>
                <a:pt x="0" y="712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CED6D-83C0-40DE-879F-CA77B55C264A}">
      <dsp:nvSpPr>
        <dsp:cNvPr id="0" name=""/>
        <dsp:cNvSpPr/>
      </dsp:nvSpPr>
      <dsp:spPr>
        <a:xfrm>
          <a:off x="1120177" y="387889"/>
          <a:ext cx="1563686" cy="712609"/>
        </a:xfrm>
        <a:custGeom>
          <a:avLst/>
          <a:gdLst/>
          <a:ahLst/>
          <a:cxnLst/>
          <a:rect l="0" t="0" r="0" b="0"/>
          <a:pathLst>
            <a:path>
              <a:moveTo>
                <a:pt x="1563686" y="0"/>
              </a:moveTo>
              <a:lnTo>
                <a:pt x="1563686" y="631279"/>
              </a:lnTo>
              <a:lnTo>
                <a:pt x="0" y="631279"/>
              </a:lnTo>
              <a:lnTo>
                <a:pt x="0" y="712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9ED59-C76E-4CBE-B39B-2FDB31A26B83}">
      <dsp:nvSpPr>
        <dsp:cNvPr id="0" name=""/>
        <dsp:cNvSpPr/>
      </dsp:nvSpPr>
      <dsp:spPr>
        <a:xfrm>
          <a:off x="2138218" y="601"/>
          <a:ext cx="1091291" cy="38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50" kern="1200" dirty="0"/>
            <a:t>Chief Technology Officer</a:t>
          </a:r>
        </a:p>
      </dsp:txBody>
      <dsp:txXfrm>
        <a:off x="2138218" y="601"/>
        <a:ext cx="1091291" cy="387287"/>
      </dsp:txXfrm>
    </dsp:sp>
    <dsp:sp modelId="{3DB965DA-B0BA-40A4-8B17-1BA77C0FD9BD}">
      <dsp:nvSpPr>
        <dsp:cNvPr id="0" name=""/>
        <dsp:cNvSpPr/>
      </dsp:nvSpPr>
      <dsp:spPr>
        <a:xfrm>
          <a:off x="732890" y="1100499"/>
          <a:ext cx="774575" cy="38728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>
              <a:solidFill>
                <a:sysClr val="windowText" lastClr="000000"/>
              </a:solidFill>
            </a:rPr>
            <a:t>Chief Information Security Officer</a:t>
          </a:r>
        </a:p>
      </dsp:txBody>
      <dsp:txXfrm>
        <a:off x="732890" y="1100499"/>
        <a:ext cx="774575" cy="387287"/>
      </dsp:txXfrm>
    </dsp:sp>
    <dsp:sp modelId="{D0B22FFB-40D8-4FD6-BC33-B4E6FB5169DC}">
      <dsp:nvSpPr>
        <dsp:cNvPr id="0" name=""/>
        <dsp:cNvSpPr/>
      </dsp:nvSpPr>
      <dsp:spPr>
        <a:xfrm>
          <a:off x="1670126" y="1100499"/>
          <a:ext cx="774575" cy="38728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>
              <a:solidFill>
                <a:sysClr val="windowText" lastClr="000000"/>
              </a:solidFill>
            </a:rPr>
            <a:t>Branch Manager, Technology Operations</a:t>
          </a:r>
        </a:p>
      </dsp:txBody>
      <dsp:txXfrm>
        <a:off x="1670126" y="1100499"/>
        <a:ext cx="774575" cy="387287"/>
      </dsp:txXfrm>
    </dsp:sp>
    <dsp:sp modelId="{C62664B5-B741-4D30-8DFB-9469E3350375}">
      <dsp:nvSpPr>
        <dsp:cNvPr id="0" name=""/>
        <dsp:cNvSpPr/>
      </dsp:nvSpPr>
      <dsp:spPr>
        <a:xfrm>
          <a:off x="2607363" y="1100499"/>
          <a:ext cx="774575" cy="38728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>
              <a:solidFill>
                <a:sysClr val="windowText" lastClr="000000"/>
              </a:solidFill>
            </a:rPr>
            <a:t>Branch Manager, Technical Services</a:t>
          </a:r>
        </a:p>
      </dsp:txBody>
      <dsp:txXfrm>
        <a:off x="2607363" y="1100499"/>
        <a:ext cx="774575" cy="387287"/>
      </dsp:txXfrm>
    </dsp:sp>
    <dsp:sp modelId="{75617633-7F44-4D61-A7B4-E365BDB66EF5}">
      <dsp:nvSpPr>
        <dsp:cNvPr id="0" name=""/>
        <dsp:cNvSpPr/>
      </dsp:nvSpPr>
      <dsp:spPr>
        <a:xfrm>
          <a:off x="3544599" y="1100499"/>
          <a:ext cx="1090238" cy="38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/>
            <a:t>Branch Manager, Technology Planning and Delivery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/>
            <a:t>(44 direct reports)</a:t>
          </a:r>
        </a:p>
      </dsp:txBody>
      <dsp:txXfrm>
        <a:off x="3544599" y="1100499"/>
        <a:ext cx="1090238" cy="387287"/>
      </dsp:txXfrm>
    </dsp:sp>
    <dsp:sp modelId="{DBF9620F-4B55-4997-9C42-F64270DB4C47}">
      <dsp:nvSpPr>
        <dsp:cNvPr id="0" name=""/>
        <dsp:cNvSpPr/>
      </dsp:nvSpPr>
      <dsp:spPr>
        <a:xfrm>
          <a:off x="3817159" y="1650448"/>
          <a:ext cx="1090238" cy="38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/>
            <a:t>Branch Support Officer</a:t>
          </a:r>
        </a:p>
      </dsp:txBody>
      <dsp:txXfrm>
        <a:off x="3817159" y="1650448"/>
        <a:ext cx="1090238" cy="387287"/>
      </dsp:txXfrm>
    </dsp:sp>
    <dsp:sp modelId="{2F6100FC-7A43-4649-B3BA-4E4CEBF9C5E8}">
      <dsp:nvSpPr>
        <dsp:cNvPr id="0" name=""/>
        <dsp:cNvSpPr/>
      </dsp:nvSpPr>
      <dsp:spPr>
        <a:xfrm>
          <a:off x="3817159" y="2200396"/>
          <a:ext cx="1090238" cy="38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/>
            <a:t>Director, Technology Program Delivery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/>
            <a:t>(14 direct reports)</a:t>
          </a:r>
        </a:p>
      </dsp:txBody>
      <dsp:txXfrm>
        <a:off x="3817159" y="2200396"/>
        <a:ext cx="1090238" cy="387287"/>
      </dsp:txXfrm>
    </dsp:sp>
    <dsp:sp modelId="{D309E44D-7404-40F1-AB4B-A3863555A41F}">
      <dsp:nvSpPr>
        <dsp:cNvPr id="0" name=""/>
        <dsp:cNvSpPr/>
      </dsp:nvSpPr>
      <dsp:spPr>
        <a:xfrm>
          <a:off x="3817159" y="2750345"/>
          <a:ext cx="1090238" cy="38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/>
            <a:t>Director, Technology Assets, Contracts and Procurement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/>
            <a:t>(20 direct reports)</a:t>
          </a:r>
        </a:p>
      </dsp:txBody>
      <dsp:txXfrm>
        <a:off x="3817159" y="2750345"/>
        <a:ext cx="1090238" cy="387287"/>
      </dsp:txXfrm>
    </dsp:sp>
    <dsp:sp modelId="{761759F1-5D05-4C57-B9E1-E736EBBCA079}">
      <dsp:nvSpPr>
        <dsp:cNvPr id="0" name=""/>
        <dsp:cNvSpPr/>
      </dsp:nvSpPr>
      <dsp:spPr>
        <a:xfrm>
          <a:off x="3817159" y="3300294"/>
          <a:ext cx="1090238" cy="38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/>
            <a:t>Director, Infrastructure Delivery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/>
            <a:t>(6 direct reports)</a:t>
          </a:r>
        </a:p>
      </dsp:txBody>
      <dsp:txXfrm>
        <a:off x="3817159" y="3300294"/>
        <a:ext cx="1090238" cy="387287"/>
      </dsp:txXfrm>
    </dsp:sp>
    <dsp:sp modelId="{BBB2C956-93ED-489A-AA2D-DA435F0AE406}">
      <dsp:nvSpPr>
        <dsp:cNvPr id="0" name=""/>
        <dsp:cNvSpPr/>
      </dsp:nvSpPr>
      <dsp:spPr>
        <a:xfrm>
          <a:off x="1827958" y="550550"/>
          <a:ext cx="774575" cy="38728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>
              <a:solidFill>
                <a:sysClr val="windowText" lastClr="000000"/>
              </a:solidFill>
            </a:rPr>
            <a:t>Executive Officer</a:t>
          </a:r>
        </a:p>
      </dsp:txBody>
      <dsp:txXfrm>
        <a:off x="1827958" y="550550"/>
        <a:ext cx="774575" cy="387287"/>
      </dsp:txXfrm>
    </dsp:sp>
    <dsp:sp modelId="{20F84FD5-4F2D-4AC2-99FD-BB9AD0EFE444}">
      <dsp:nvSpPr>
        <dsp:cNvPr id="0" name=""/>
        <dsp:cNvSpPr/>
      </dsp:nvSpPr>
      <dsp:spPr>
        <a:xfrm>
          <a:off x="2765194" y="550550"/>
          <a:ext cx="774575" cy="38728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>
              <a:solidFill>
                <a:sysClr val="windowText" lastClr="000000"/>
              </a:solidFill>
            </a:rPr>
            <a:t>Executive Assistant</a:t>
          </a:r>
        </a:p>
      </dsp:txBody>
      <dsp:txXfrm>
        <a:off x="2765194" y="550550"/>
        <a:ext cx="774575" cy="387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808645-2C12-C452-D6D6-5762754BF1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47262-60D4-1039-F7F9-95A6B3B3A6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B718E-343D-4F24-A77B-A2504C81F0CE}" type="datetimeFigureOut">
              <a:rPr lang="en-AU" smtClean="0"/>
              <a:t>19/05/2023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6472A-3171-5CC5-C99F-F7F189B351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819B1-6961-8E2E-02F4-5A4523D370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F32F1-1216-43AB-B790-A3BC84FBC9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1575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health.gov.au/" TargetMode="External"/><Relationship Id="rId7" Type="http://schemas.openxmlformats.org/officeDocument/2006/relationships/hyperlink" Target="https://twitter.com/AuDigitalHealth" TargetMode="External"/><Relationship Id="rId2" Type="http://schemas.openxmlformats.org/officeDocument/2006/relationships/hyperlink" Target="http://www.digitalhealth.gov.au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AuDigitalHealth/" TargetMode="External"/><Relationship Id="rId5" Type="http://schemas.openxmlformats.org/officeDocument/2006/relationships/hyperlink" Target="https://www.linkedin.com/company/australian-digital-health-agency/" TargetMode="External"/><Relationship Id="rId4" Type="http://schemas.openxmlformats.org/officeDocument/2006/relationships/hyperlink" Target="mailto:help@digitalhealth.gov.au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54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ayout: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531025-B979-4449-9CB4-B417447534DD}"/>
              </a:ext>
            </a:extLst>
          </p:cNvPr>
          <p:cNvSpPr/>
          <p:nvPr userDrawn="1"/>
        </p:nvSpPr>
        <p:spPr>
          <a:xfrm>
            <a:off x="4990406" y="671"/>
            <a:ext cx="4152405" cy="5142829"/>
          </a:xfrm>
          <a:prstGeom prst="rect">
            <a:avLst/>
          </a:prstGeom>
          <a:gradFill>
            <a:gsLst>
              <a:gs pos="100000">
                <a:srgbClr val="007FBF">
                  <a:alpha val="89804"/>
                </a:srgbClr>
              </a:gs>
              <a:gs pos="0">
                <a:srgbClr val="20407F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chemeClr val="lt1"/>
              </a:solidFill>
            </a:endParaRP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F07CA95A-3AD7-4519-9DD0-12FEC1C8F0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37379" y="1026065"/>
            <a:ext cx="2383867" cy="411480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0239F1B-47E0-4958-B019-A0AD73E50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0499" y="1610468"/>
            <a:ext cx="2383867" cy="5662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0DA3385C-E5EA-4B76-A4F5-67386BA58D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939" y="1034192"/>
            <a:ext cx="4457482" cy="66728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>
                <a:solidFill>
                  <a:srgbClr val="56565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3768E3C-C7F6-48B6-89C0-C49B212172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939" y="2096439"/>
            <a:ext cx="4457482" cy="6858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1">
                <a:solidFill>
                  <a:srgbClr val="7F7F7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6E0DCC23-4745-46C6-AD18-36A8C91A3C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939" y="3158229"/>
            <a:ext cx="4457482" cy="105602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1">
                <a:solidFill>
                  <a:srgbClr val="7F7F7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E45EA125-C0C1-432A-BA50-9EEBEEAE4A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0499" y="2514225"/>
            <a:ext cx="2383867" cy="5662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F0E4DEE6-E6FB-4121-B9DF-3C98AE1B4D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0499" y="3428453"/>
            <a:ext cx="2383867" cy="56628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97D8CE5-5B70-4AE0-A429-1B70BC174CD2}"/>
              </a:ext>
            </a:extLst>
          </p:cNvPr>
          <p:cNvCxnSpPr/>
          <p:nvPr userDrawn="1"/>
        </p:nvCxnSpPr>
        <p:spPr>
          <a:xfrm>
            <a:off x="5918129" y="1610469"/>
            <a:ext cx="0" cy="587461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4FF2F4C-B1FC-40F9-992C-BC34A33873CB}"/>
              </a:ext>
            </a:extLst>
          </p:cNvPr>
          <p:cNvCxnSpPr/>
          <p:nvPr userDrawn="1"/>
        </p:nvCxnSpPr>
        <p:spPr>
          <a:xfrm>
            <a:off x="5918129" y="2534719"/>
            <a:ext cx="0" cy="587461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02E6C4A-FB06-43C8-90C3-F07799920D2A}"/>
              </a:ext>
            </a:extLst>
          </p:cNvPr>
          <p:cNvCxnSpPr/>
          <p:nvPr userDrawn="1"/>
        </p:nvCxnSpPr>
        <p:spPr>
          <a:xfrm>
            <a:off x="5918129" y="3451706"/>
            <a:ext cx="0" cy="587461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Picture Placeholder 2">
            <a:extLst>
              <a:ext uri="{FF2B5EF4-FFF2-40B4-BE49-F238E27FC236}">
                <a16:creationId xmlns:a16="http://schemas.microsoft.com/office/drawing/2014/main" id="{67BCC5EC-61F3-4640-A893-1E2A05E0742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92829" y="1602147"/>
            <a:ext cx="582930" cy="582930"/>
          </a:xfrm>
          <a:noFill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91" name="Picture Placeholder 2">
            <a:extLst>
              <a:ext uri="{FF2B5EF4-FFF2-40B4-BE49-F238E27FC236}">
                <a16:creationId xmlns:a16="http://schemas.microsoft.com/office/drawing/2014/main" id="{0E3EE9C2-56E1-4FA2-ABE0-B7772F1B660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92829" y="2506566"/>
            <a:ext cx="582930" cy="582930"/>
          </a:xfrm>
          <a:noFill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92" name="Picture Placeholder 2">
            <a:extLst>
              <a:ext uri="{FF2B5EF4-FFF2-40B4-BE49-F238E27FC236}">
                <a16:creationId xmlns:a16="http://schemas.microsoft.com/office/drawing/2014/main" id="{6D58A411-922F-4660-A73D-C19AE352CD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2829" y="3420132"/>
            <a:ext cx="582930" cy="582930"/>
          </a:xfrm>
          <a:noFill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03939" y="252000"/>
            <a:ext cx="8136122" cy="61317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600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ayout: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E9B61686-A762-441D-BAC2-5D0C3E59F5EE}"/>
              </a:ext>
            </a:extLst>
          </p:cNvPr>
          <p:cNvSpPr/>
          <p:nvPr userDrawn="1"/>
        </p:nvSpPr>
        <p:spPr>
          <a:xfrm>
            <a:off x="0" y="0"/>
            <a:ext cx="9144000" cy="5308054"/>
          </a:xfrm>
          <a:prstGeom prst="rect">
            <a:avLst/>
          </a:prstGeom>
          <a:gradFill>
            <a:gsLst>
              <a:gs pos="55000">
                <a:srgbClr val="0062AC">
                  <a:alpha val="90000"/>
                </a:srgbClr>
              </a:gs>
              <a:gs pos="0">
                <a:srgbClr val="004376"/>
              </a:gs>
              <a:gs pos="100000">
                <a:srgbClr val="0062AC">
                  <a:alpha val="9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5" y="265389"/>
            <a:ext cx="8136122" cy="613171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000335"/>
            <a:ext cx="8141384" cy="3270723"/>
          </a:xfrm>
        </p:spPr>
        <p:txBody>
          <a:bodyPr/>
          <a:lstStyle>
            <a:lvl1pPr marL="171446" indent="-171446"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344480" indent="-173034"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2pPr>
            <a:lvl3pPr marL="515925" indent="-171446"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3pPr>
            <a:lvl4pPr marL="687371" indent="-171446"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4pPr>
            <a:lvl5pPr marL="858817" indent="-171446">
              <a:spcBef>
                <a:spcPts val="9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68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E9B61686-A762-441D-BAC2-5D0C3E59F5E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5000">
                <a:srgbClr val="0062AC">
                  <a:alpha val="90000"/>
                </a:srgbClr>
              </a:gs>
              <a:gs pos="0">
                <a:srgbClr val="004376"/>
              </a:gs>
              <a:gs pos="100000">
                <a:srgbClr val="0062AC">
                  <a:alpha val="9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5" y="265389"/>
            <a:ext cx="8136122" cy="613171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23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Layout with Image: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9500833-95A3-4D10-A92A-1560AB6984ED}"/>
              </a:ext>
            </a:extLst>
          </p:cNvPr>
          <p:cNvSpPr/>
          <p:nvPr userDrawn="1"/>
        </p:nvSpPr>
        <p:spPr>
          <a:xfrm>
            <a:off x="4301970" y="-20538"/>
            <a:ext cx="4842030" cy="5164038"/>
          </a:xfrm>
          <a:prstGeom prst="rect">
            <a:avLst/>
          </a:prstGeom>
          <a:gradFill>
            <a:gsLst>
              <a:gs pos="55000">
                <a:srgbClr val="0062AC">
                  <a:alpha val="90000"/>
                </a:srgbClr>
              </a:gs>
              <a:gs pos="0">
                <a:srgbClr val="004376"/>
              </a:gs>
              <a:gs pos="100000">
                <a:srgbClr val="0062AC">
                  <a:alpha val="9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C7AB256-430D-4AE8-A721-99C3909F6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8453" y="3627480"/>
            <a:ext cx="3092958" cy="450977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EED7511-DAF3-4C19-B8E7-AE7EF9D09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453" y="2541710"/>
            <a:ext cx="3092958" cy="544239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7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FF8A5-19FE-4EE8-B4E7-D22443963CD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130550" y="462575"/>
            <a:ext cx="3092958" cy="67039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41E4E2-BC4E-4AB6-AB11-0C09BD9F4131}"/>
              </a:ext>
            </a:extLst>
          </p:cNvPr>
          <p:cNvCxnSpPr/>
          <p:nvPr userDrawn="1"/>
        </p:nvCxnSpPr>
        <p:spPr>
          <a:xfrm>
            <a:off x="5782036" y="1289389"/>
            <a:ext cx="193399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F6F2D80-E1AB-4339-8926-F46D9BF4BF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78453" y="3124957"/>
            <a:ext cx="3092958" cy="450977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3FAEFCB-A620-4B8F-8F2D-605CECDBD5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4993" y="1472274"/>
            <a:ext cx="822960" cy="82296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AE2E167A-CC4E-4ED5-A7D7-F76C03D5F2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81"/>
            <a:ext cx="4301970" cy="514151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15" name="Rectangle 14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993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Layout with Image: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2AA8D9-7C50-4B7B-A165-D684D8559C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301970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FF8A5-19FE-4EE8-B4E7-D22443963CD3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806608" y="-23438"/>
            <a:ext cx="3092958" cy="670392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rgbClr val="004376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1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50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id="{D7334046-6A99-8D4B-8FE2-CA5EC52FC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9" name="Rounded Rectangle 15">
            <a:extLst>
              <a:ext uri="{FF2B5EF4-FFF2-40B4-BE49-F238E27FC236}">
                <a16:creationId xmlns:a16="http://schemas.microsoft.com/office/drawing/2014/main" id="{51D1014C-10D4-2D45-8CD0-65A71DBF9425}"/>
              </a:ext>
            </a:extLst>
          </p:cNvPr>
          <p:cNvSpPr/>
          <p:nvPr userDrawn="1"/>
        </p:nvSpPr>
        <p:spPr>
          <a:xfrm>
            <a:off x="-36513" y="670"/>
            <a:ext cx="3227287" cy="5142830"/>
          </a:xfrm>
          <a:prstGeom prst="roundRect">
            <a:avLst>
              <a:gd name="adj" fmla="val 0"/>
            </a:avLst>
          </a:prstGeom>
          <a:solidFill>
            <a:srgbClr val="0062AC">
              <a:alpha val="9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ounded Rectangle 31">
            <a:extLst>
              <a:ext uri="{FF2B5EF4-FFF2-40B4-BE49-F238E27FC236}">
                <a16:creationId xmlns:a16="http://schemas.microsoft.com/office/drawing/2014/main" id="{4D6E2179-5006-A94C-9EE0-BED4D87E1628}"/>
              </a:ext>
            </a:extLst>
          </p:cNvPr>
          <p:cNvSpPr/>
          <p:nvPr userDrawn="1"/>
        </p:nvSpPr>
        <p:spPr>
          <a:xfrm>
            <a:off x="2964192" y="0"/>
            <a:ext cx="3215617" cy="5142830"/>
          </a:xfrm>
          <a:prstGeom prst="roundRect">
            <a:avLst>
              <a:gd name="adj" fmla="val 0"/>
            </a:avLst>
          </a:prstGeom>
          <a:solidFill>
            <a:srgbClr val="007AD6">
              <a:alpha val="9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ounded Rectangle 32">
            <a:extLst>
              <a:ext uri="{FF2B5EF4-FFF2-40B4-BE49-F238E27FC236}">
                <a16:creationId xmlns:a16="http://schemas.microsoft.com/office/drawing/2014/main" id="{22A6ECA8-9655-7848-8A8D-6CB0D494439A}"/>
              </a:ext>
            </a:extLst>
          </p:cNvPr>
          <p:cNvSpPr/>
          <p:nvPr userDrawn="1"/>
        </p:nvSpPr>
        <p:spPr>
          <a:xfrm>
            <a:off x="5921413" y="670"/>
            <a:ext cx="3237981" cy="5142830"/>
          </a:xfrm>
          <a:prstGeom prst="roundRect">
            <a:avLst>
              <a:gd name="adj" fmla="val 0"/>
            </a:avLst>
          </a:prstGeom>
          <a:solidFill>
            <a:srgbClr val="2FA6FF">
              <a:alpha val="9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id-ID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5BC6CF0D-7CCC-F145-9374-7DC4A3B8AA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252000"/>
            <a:ext cx="8136000" cy="61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DE1924ED-64F0-884B-A99B-AEF5C5FAE6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8979" y="2768795"/>
            <a:ext cx="2106234" cy="1389053"/>
          </a:xfrm>
        </p:spPr>
        <p:txBody>
          <a:bodyPr/>
          <a:lstStyle/>
          <a:p>
            <a:endParaRPr lang="en-US"/>
          </a:p>
        </p:txBody>
      </p:sp>
      <p:sp>
        <p:nvSpPr>
          <p:cNvPr id="54" name="Text Placeholder 41">
            <a:extLst>
              <a:ext uri="{FF2B5EF4-FFF2-40B4-BE49-F238E27FC236}">
                <a16:creationId xmlns:a16="http://schemas.microsoft.com/office/drawing/2014/main" id="{163FCB85-D4C2-6149-905D-75E0727AE8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18883" y="2768795"/>
            <a:ext cx="2106234" cy="1389053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Picture Placeholder 42">
            <a:extLst>
              <a:ext uri="{FF2B5EF4-FFF2-40B4-BE49-F238E27FC236}">
                <a16:creationId xmlns:a16="http://schemas.microsoft.com/office/drawing/2014/main" id="{38481C3C-5ACB-9C47-9811-F40E82A1221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60520" y="1424892"/>
            <a:ext cx="822960" cy="822960"/>
          </a:xfrm>
        </p:spPr>
      </p:sp>
      <p:sp>
        <p:nvSpPr>
          <p:cNvPr id="56" name="Text Placeholder 43">
            <a:extLst>
              <a:ext uri="{FF2B5EF4-FFF2-40B4-BE49-F238E27FC236}">
                <a16:creationId xmlns:a16="http://schemas.microsoft.com/office/drawing/2014/main" id="{E78033A7-972F-F64E-90A6-A06420199A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73935" y="2768795"/>
            <a:ext cx="2106234" cy="1389053"/>
          </a:xfrm>
        </p:spPr>
        <p:txBody>
          <a:bodyPr/>
          <a:lstStyle/>
          <a:p>
            <a:endParaRPr lang="en-US"/>
          </a:p>
        </p:txBody>
      </p:sp>
      <p:sp>
        <p:nvSpPr>
          <p:cNvPr id="57" name="Picture Placeholder 44">
            <a:extLst>
              <a:ext uri="{FF2B5EF4-FFF2-40B4-BE49-F238E27FC236}">
                <a16:creationId xmlns:a16="http://schemas.microsoft.com/office/drawing/2014/main" id="{8B1E2106-85D3-B141-900B-7C44A25265B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02291" y="1424892"/>
            <a:ext cx="822960" cy="822960"/>
          </a:xfrm>
        </p:spPr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3F1C584-6ABE-F241-A474-EE42EE800AD6}"/>
              </a:ext>
            </a:extLst>
          </p:cNvPr>
          <p:cNvCxnSpPr/>
          <p:nvPr userDrawn="1"/>
        </p:nvCxnSpPr>
        <p:spPr>
          <a:xfrm>
            <a:off x="3721608" y="1049303"/>
            <a:ext cx="17007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CF81FF2-D582-674C-B7C3-65703394F15D}"/>
              </a:ext>
            </a:extLst>
          </p:cNvPr>
          <p:cNvCxnSpPr/>
          <p:nvPr userDrawn="1"/>
        </p:nvCxnSpPr>
        <p:spPr>
          <a:xfrm>
            <a:off x="683568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B47596-F29E-F942-ACCD-D1A66AC94E02}"/>
              </a:ext>
            </a:extLst>
          </p:cNvPr>
          <p:cNvCxnSpPr/>
          <p:nvPr userDrawn="1"/>
        </p:nvCxnSpPr>
        <p:spPr>
          <a:xfrm>
            <a:off x="1023045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403CAFB-CF84-9342-A98F-C1CD1131E914}"/>
              </a:ext>
            </a:extLst>
          </p:cNvPr>
          <p:cNvCxnSpPr/>
          <p:nvPr userDrawn="1"/>
        </p:nvCxnSpPr>
        <p:spPr>
          <a:xfrm>
            <a:off x="4126230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84581B9-D124-6640-97AF-3BCA45155AD7}"/>
              </a:ext>
            </a:extLst>
          </p:cNvPr>
          <p:cNvCxnSpPr/>
          <p:nvPr userDrawn="1"/>
        </p:nvCxnSpPr>
        <p:spPr>
          <a:xfrm>
            <a:off x="7168001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52">
            <a:extLst>
              <a:ext uri="{FF2B5EF4-FFF2-40B4-BE49-F238E27FC236}">
                <a16:creationId xmlns:a16="http://schemas.microsoft.com/office/drawing/2014/main" id="{D6907493-0F07-1A47-B767-6CE0BFB27B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7335" y="1424892"/>
            <a:ext cx="822960" cy="822960"/>
          </a:xfrm>
        </p:spPr>
      </p:sp>
      <p:grpSp>
        <p:nvGrpSpPr>
          <p:cNvPr id="26" name="Group 25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09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0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id="{78D50873-44F5-4868-B606-AE4203A902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5B6AA3-5E99-4FBD-AA4B-6E2F1745F727}"/>
              </a:ext>
            </a:extLst>
          </p:cNvPr>
          <p:cNvGrpSpPr/>
          <p:nvPr userDrawn="1"/>
        </p:nvGrpSpPr>
        <p:grpSpPr>
          <a:xfrm>
            <a:off x="1190" y="670"/>
            <a:ext cx="9141620" cy="5142830"/>
            <a:chOff x="1586" y="893"/>
            <a:chExt cx="12188827" cy="5878061"/>
          </a:xfrm>
        </p:grpSpPr>
        <p:sp>
          <p:nvSpPr>
            <p:cNvPr id="5" name="Rounded Rectangle 15">
              <a:extLst>
                <a:ext uri="{FF2B5EF4-FFF2-40B4-BE49-F238E27FC236}">
                  <a16:creationId xmlns:a16="http://schemas.microsoft.com/office/drawing/2014/main" id="{FBF605D8-8A49-4950-AFE8-0EED4E58DF1B}"/>
                </a:ext>
              </a:extLst>
            </p:cNvPr>
            <p:cNvSpPr/>
            <p:nvPr/>
          </p:nvSpPr>
          <p:spPr>
            <a:xfrm>
              <a:off x="1586" y="893"/>
              <a:ext cx="3053301" cy="5878061"/>
            </a:xfrm>
            <a:prstGeom prst="roundRect">
              <a:avLst>
                <a:gd name="adj" fmla="val 0"/>
              </a:avLst>
            </a:prstGeom>
            <a:solidFill>
              <a:srgbClr val="0062AC">
                <a:alpha val="95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ounded Rectangle 31">
              <a:extLst>
                <a:ext uri="{FF2B5EF4-FFF2-40B4-BE49-F238E27FC236}">
                  <a16:creationId xmlns:a16="http://schemas.microsoft.com/office/drawing/2014/main" id="{60B370E3-35B4-4758-A614-2E5D92D1609D}"/>
                </a:ext>
              </a:extLst>
            </p:cNvPr>
            <p:cNvSpPr/>
            <p:nvPr/>
          </p:nvSpPr>
          <p:spPr>
            <a:xfrm>
              <a:off x="3048219" y="893"/>
              <a:ext cx="3042260" cy="5878061"/>
            </a:xfrm>
            <a:prstGeom prst="roundRect">
              <a:avLst>
                <a:gd name="adj" fmla="val 0"/>
              </a:avLst>
            </a:prstGeom>
            <a:solidFill>
              <a:srgbClr val="007AD6">
                <a:alpha val="9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id-ID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ounded Rectangle 32">
              <a:extLst>
                <a:ext uri="{FF2B5EF4-FFF2-40B4-BE49-F238E27FC236}">
                  <a16:creationId xmlns:a16="http://schemas.microsoft.com/office/drawing/2014/main" id="{A80BCFA0-0C30-4882-8688-DA551919C658}"/>
                </a:ext>
              </a:extLst>
            </p:cNvPr>
            <p:cNvSpPr/>
            <p:nvPr/>
          </p:nvSpPr>
          <p:spPr>
            <a:xfrm>
              <a:off x="6090479" y="893"/>
              <a:ext cx="3063419" cy="5878061"/>
            </a:xfrm>
            <a:prstGeom prst="roundRect">
              <a:avLst>
                <a:gd name="adj" fmla="val 0"/>
              </a:avLst>
            </a:prstGeom>
            <a:solidFill>
              <a:srgbClr val="2FA6FF">
                <a:alpha val="9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id-ID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ounded Rectangle 37">
              <a:extLst>
                <a:ext uri="{FF2B5EF4-FFF2-40B4-BE49-F238E27FC236}">
                  <a16:creationId xmlns:a16="http://schemas.microsoft.com/office/drawing/2014/main" id="{01B84E3F-4FA2-46A5-A502-44B229065532}"/>
                </a:ext>
              </a:extLst>
            </p:cNvPr>
            <p:cNvSpPr/>
            <p:nvPr/>
          </p:nvSpPr>
          <p:spPr>
            <a:xfrm>
              <a:off x="9153897" y="893"/>
              <a:ext cx="3036516" cy="5878061"/>
            </a:xfrm>
            <a:prstGeom prst="roundRect">
              <a:avLst>
                <a:gd name="adj" fmla="val 0"/>
              </a:avLst>
            </a:prstGeom>
            <a:solidFill>
              <a:srgbClr val="47B0FF">
                <a:alpha val="93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id-ID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985E6225-15BF-408C-A7D9-AA4019B94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252000"/>
            <a:ext cx="8136000" cy="61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CDC89841-4EE4-4300-B7DD-7F404B5076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502" y="2768795"/>
            <a:ext cx="2106234" cy="138905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F29B96B7-BE3A-42CA-9BA2-80D5C8E432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66196" y="2768795"/>
            <a:ext cx="2106234" cy="138905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2">
            <a:extLst>
              <a:ext uri="{FF2B5EF4-FFF2-40B4-BE49-F238E27FC236}">
                <a16:creationId xmlns:a16="http://schemas.microsoft.com/office/drawing/2014/main" id="{3340FA7F-09DA-4CA6-BB57-A555A4995B3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94552" y="1424892"/>
            <a:ext cx="822960" cy="822960"/>
          </a:xfrm>
        </p:spPr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9675E8FE-C563-456D-8ADD-9264FACD5E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68509" y="2768795"/>
            <a:ext cx="2106234" cy="138905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4">
            <a:extLst>
              <a:ext uri="{FF2B5EF4-FFF2-40B4-BE49-F238E27FC236}">
                <a16:creationId xmlns:a16="http://schemas.microsoft.com/office/drawing/2014/main" id="{E331207F-7336-444F-8E07-3401BD63D81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6865" y="1424892"/>
            <a:ext cx="822960" cy="822960"/>
          </a:xfrm>
        </p:spPr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83DA5BE0-C427-40F4-B423-355FCDF9C8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60853" y="2768795"/>
            <a:ext cx="2106234" cy="138905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46">
            <a:extLst>
              <a:ext uri="{FF2B5EF4-FFF2-40B4-BE49-F238E27FC236}">
                <a16:creationId xmlns:a16="http://schemas.microsoft.com/office/drawing/2014/main" id="{A793B500-51A7-45D2-9CA1-ABEBCA52A5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589209" y="1424892"/>
            <a:ext cx="822960" cy="822960"/>
          </a:xfrm>
        </p:spPr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6E70B3-8D38-423B-BE9E-7FAACDABB39F}"/>
              </a:ext>
            </a:extLst>
          </p:cNvPr>
          <p:cNvCxnSpPr/>
          <p:nvPr userDrawn="1"/>
        </p:nvCxnSpPr>
        <p:spPr>
          <a:xfrm>
            <a:off x="3749481" y="1049303"/>
            <a:ext cx="17007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3BB056-EBF1-4093-97A4-623BFCDA7A28}"/>
              </a:ext>
            </a:extLst>
          </p:cNvPr>
          <p:cNvCxnSpPr/>
          <p:nvPr userDrawn="1"/>
        </p:nvCxnSpPr>
        <p:spPr>
          <a:xfrm>
            <a:off x="683568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ABBDF4-A33F-429D-88C8-245716DE8EF6}"/>
              </a:ext>
            </a:extLst>
          </p:cNvPr>
          <p:cNvCxnSpPr/>
          <p:nvPr userDrawn="1"/>
        </p:nvCxnSpPr>
        <p:spPr>
          <a:xfrm>
            <a:off x="683568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2D20E9-5A6E-4DED-8BF2-523EB5953177}"/>
              </a:ext>
            </a:extLst>
          </p:cNvPr>
          <p:cNvCxnSpPr/>
          <p:nvPr userDrawn="1"/>
        </p:nvCxnSpPr>
        <p:spPr>
          <a:xfrm>
            <a:off x="2960262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8AF6DA-1F54-472D-B57E-1FD7C6579459}"/>
              </a:ext>
            </a:extLst>
          </p:cNvPr>
          <p:cNvCxnSpPr/>
          <p:nvPr userDrawn="1"/>
        </p:nvCxnSpPr>
        <p:spPr>
          <a:xfrm>
            <a:off x="5262575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7B715E-327B-4541-9A68-BCD21AA25DFA}"/>
              </a:ext>
            </a:extLst>
          </p:cNvPr>
          <p:cNvCxnSpPr/>
          <p:nvPr userDrawn="1"/>
        </p:nvCxnSpPr>
        <p:spPr>
          <a:xfrm>
            <a:off x="7554919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52">
            <a:extLst>
              <a:ext uri="{FF2B5EF4-FFF2-40B4-BE49-F238E27FC236}">
                <a16:creationId xmlns:a16="http://schemas.microsoft.com/office/drawing/2014/main" id="{FBF2F51D-835A-4C1F-A337-2052347141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858" y="1424892"/>
            <a:ext cx="822960" cy="822960"/>
          </a:xfrm>
        </p:spPr>
      </p:sp>
      <p:grpSp>
        <p:nvGrpSpPr>
          <p:cNvPr id="27" name="Group 26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32" name="Rectangle 31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19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242435" y="4428691"/>
            <a:ext cx="9422947" cy="714809"/>
            <a:chOff x="-240022" y="4611615"/>
            <a:chExt cx="9422947" cy="714809"/>
          </a:xfrm>
        </p:grpSpPr>
        <p:sp>
          <p:nvSpPr>
            <p:cNvPr id="25" name="Rectangle 17"/>
            <p:cNvSpPr/>
            <p:nvPr userDrawn="1"/>
          </p:nvSpPr>
          <p:spPr>
            <a:xfrm>
              <a:off x="6444208" y="4611615"/>
              <a:ext cx="2738717" cy="561608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5303" h="513743">
                  <a:moveTo>
                    <a:pt x="894372" y="0"/>
                  </a:moveTo>
                  <a:lnTo>
                    <a:pt x="2495100" y="2835"/>
                  </a:lnTo>
                  <a:cubicBezTo>
                    <a:pt x="2495100" y="176538"/>
                    <a:pt x="2505303" y="340040"/>
                    <a:pt x="2505303" y="513743"/>
                  </a:cubicBezTo>
                  <a:lnTo>
                    <a:pt x="0" y="513743"/>
                  </a:lnTo>
                  <a:cubicBezTo>
                    <a:pt x="1337" y="497987"/>
                    <a:pt x="-5" y="405599"/>
                    <a:pt x="3547" y="382189"/>
                  </a:cubicBezTo>
                  <a:cubicBezTo>
                    <a:pt x="621016" y="349525"/>
                    <a:pt x="531678" y="15566"/>
                    <a:pt x="89437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-240022" y="5020022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9292" y="4695986"/>
              <a:ext cx="2113208" cy="526497"/>
            </a:xfrm>
            <a:prstGeom prst="rect">
              <a:avLst/>
            </a:prstGeom>
          </p:spPr>
        </p:pic>
      </p:grpSp>
      <p:pic>
        <p:nvPicPr>
          <p:cNvPr id="28" name="Picture Placeholder 50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id="{B5288533-7C4F-ED49-9D2B-8161F7741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9" name="Rounded Rectangle 15">
            <a:extLst>
              <a:ext uri="{FF2B5EF4-FFF2-40B4-BE49-F238E27FC236}">
                <a16:creationId xmlns:a16="http://schemas.microsoft.com/office/drawing/2014/main" id="{D983AA8E-71FD-754B-9816-5AEFFA39238F}"/>
              </a:ext>
            </a:extLst>
          </p:cNvPr>
          <p:cNvSpPr/>
          <p:nvPr userDrawn="1"/>
        </p:nvSpPr>
        <p:spPr>
          <a:xfrm>
            <a:off x="1190" y="670"/>
            <a:ext cx="1617035" cy="5142830"/>
          </a:xfrm>
          <a:prstGeom prst="roundRect">
            <a:avLst>
              <a:gd name="adj" fmla="val 0"/>
            </a:avLst>
          </a:prstGeom>
          <a:solidFill>
            <a:srgbClr val="0062AC">
              <a:alpha val="9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A579415A-9EB3-E546-A442-1D140E388560}"/>
              </a:ext>
            </a:extLst>
          </p:cNvPr>
          <p:cNvSpPr/>
          <p:nvPr userDrawn="1"/>
        </p:nvSpPr>
        <p:spPr>
          <a:xfrm>
            <a:off x="1547664" y="670"/>
            <a:ext cx="1611187" cy="5142830"/>
          </a:xfrm>
          <a:prstGeom prst="roundRect">
            <a:avLst>
              <a:gd name="adj" fmla="val 0"/>
            </a:avLst>
          </a:prstGeom>
          <a:solidFill>
            <a:srgbClr val="007AD6">
              <a:alpha val="9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C04855BC-25B4-1242-A361-51A0A8D685E0}"/>
              </a:ext>
            </a:extLst>
          </p:cNvPr>
          <p:cNvSpPr/>
          <p:nvPr userDrawn="1"/>
        </p:nvSpPr>
        <p:spPr>
          <a:xfrm>
            <a:off x="3059832" y="670"/>
            <a:ext cx="1622393" cy="5142830"/>
          </a:xfrm>
          <a:prstGeom prst="roundRect">
            <a:avLst>
              <a:gd name="adj" fmla="val 0"/>
            </a:avLst>
          </a:prstGeom>
          <a:solidFill>
            <a:srgbClr val="2FA6FF">
              <a:alpha val="9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id-ID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ounded Rectangle 37">
            <a:extLst>
              <a:ext uri="{FF2B5EF4-FFF2-40B4-BE49-F238E27FC236}">
                <a16:creationId xmlns:a16="http://schemas.microsoft.com/office/drawing/2014/main" id="{D31AC0A1-FD41-5748-BBAF-3622ECB7C825}"/>
              </a:ext>
            </a:extLst>
          </p:cNvPr>
          <p:cNvSpPr/>
          <p:nvPr userDrawn="1"/>
        </p:nvSpPr>
        <p:spPr>
          <a:xfrm>
            <a:off x="4572000" y="670"/>
            <a:ext cx="1608145" cy="5142830"/>
          </a:xfrm>
          <a:prstGeom prst="roundRect">
            <a:avLst>
              <a:gd name="adj" fmla="val 0"/>
            </a:avLst>
          </a:prstGeom>
          <a:solidFill>
            <a:srgbClr val="47B0FF">
              <a:alpha val="9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id-ID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4C175E4B-968C-4A40-B236-0186D2FC65A4}"/>
              </a:ext>
            </a:extLst>
          </p:cNvPr>
          <p:cNvSpPr/>
          <p:nvPr userDrawn="1"/>
        </p:nvSpPr>
        <p:spPr>
          <a:xfrm>
            <a:off x="6084168" y="-15958"/>
            <a:ext cx="1617035" cy="5142830"/>
          </a:xfrm>
          <a:prstGeom prst="roundRect">
            <a:avLst>
              <a:gd name="adj" fmla="val 0"/>
            </a:avLst>
          </a:prstGeom>
          <a:solidFill>
            <a:srgbClr val="0062AC">
              <a:alpha val="9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ounded Rectangle 31">
            <a:extLst>
              <a:ext uri="{FF2B5EF4-FFF2-40B4-BE49-F238E27FC236}">
                <a16:creationId xmlns:a16="http://schemas.microsoft.com/office/drawing/2014/main" id="{245E024C-CE47-5346-AD44-7D5A489AC9E1}"/>
              </a:ext>
            </a:extLst>
          </p:cNvPr>
          <p:cNvSpPr/>
          <p:nvPr userDrawn="1"/>
        </p:nvSpPr>
        <p:spPr>
          <a:xfrm>
            <a:off x="7596336" y="-20538"/>
            <a:ext cx="1611187" cy="5142830"/>
          </a:xfrm>
          <a:prstGeom prst="roundRect">
            <a:avLst>
              <a:gd name="adj" fmla="val 0"/>
            </a:avLst>
          </a:prstGeom>
          <a:solidFill>
            <a:srgbClr val="007AD6">
              <a:alpha val="9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63"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4F78E4E4-C24D-904E-B69A-447848E45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8040" y="222489"/>
            <a:ext cx="7244333" cy="670392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Text Placeholder 40">
            <a:extLst>
              <a:ext uri="{FF2B5EF4-FFF2-40B4-BE49-F238E27FC236}">
                <a16:creationId xmlns:a16="http://schemas.microsoft.com/office/drawing/2014/main" id="{0F383F6E-1647-B34C-81A4-4301417265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340" y="2768795"/>
            <a:ext cx="1451316" cy="138905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D44041-7C0D-E94A-A4A7-2D465C951365}"/>
              </a:ext>
            </a:extLst>
          </p:cNvPr>
          <p:cNvCxnSpPr/>
          <p:nvPr userDrawn="1"/>
        </p:nvCxnSpPr>
        <p:spPr>
          <a:xfrm>
            <a:off x="3749481" y="1049303"/>
            <a:ext cx="17007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2E7366B-CCFB-B349-B709-3AEEA7165869}"/>
              </a:ext>
            </a:extLst>
          </p:cNvPr>
          <p:cNvCxnSpPr/>
          <p:nvPr userDrawn="1"/>
        </p:nvCxnSpPr>
        <p:spPr>
          <a:xfrm>
            <a:off x="304228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52">
            <a:extLst>
              <a:ext uri="{FF2B5EF4-FFF2-40B4-BE49-F238E27FC236}">
                <a16:creationId xmlns:a16="http://schemas.microsoft.com/office/drawing/2014/main" id="{50C954C3-745F-5040-AA1D-41BEC963D4B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8518" y="1424892"/>
            <a:ext cx="822960" cy="822960"/>
          </a:xfrm>
        </p:spPr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0E9FF4F5-47E9-D147-A507-33A417C213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08516" y="2768795"/>
            <a:ext cx="1451316" cy="138905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B4F24A-00EF-8D42-A100-A5E849947A5C}"/>
              </a:ext>
            </a:extLst>
          </p:cNvPr>
          <p:cNvCxnSpPr/>
          <p:nvPr userDrawn="1"/>
        </p:nvCxnSpPr>
        <p:spPr>
          <a:xfrm>
            <a:off x="1888404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52">
            <a:extLst>
              <a:ext uri="{FF2B5EF4-FFF2-40B4-BE49-F238E27FC236}">
                <a16:creationId xmlns:a16="http://schemas.microsoft.com/office/drawing/2014/main" id="{FEF46CC1-3240-454A-B540-D08BBBD525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22694" y="1424892"/>
            <a:ext cx="822960" cy="822960"/>
          </a:xfrm>
        </p:spPr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1D515EA-9EC2-8D49-842B-3C9E19B2DD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87544" y="2768795"/>
            <a:ext cx="1451316" cy="138905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BE261D1-9575-6748-A496-CD867CCB341B}"/>
              </a:ext>
            </a:extLst>
          </p:cNvPr>
          <p:cNvCxnSpPr/>
          <p:nvPr userDrawn="1"/>
        </p:nvCxnSpPr>
        <p:spPr>
          <a:xfrm>
            <a:off x="3367432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52">
            <a:extLst>
              <a:ext uri="{FF2B5EF4-FFF2-40B4-BE49-F238E27FC236}">
                <a16:creationId xmlns:a16="http://schemas.microsoft.com/office/drawing/2014/main" id="{C33C62E9-373B-3549-B73E-8DCE4D7FC6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1722" y="1424892"/>
            <a:ext cx="822960" cy="822960"/>
          </a:xfrm>
        </p:spPr>
      </p:sp>
      <p:sp>
        <p:nvSpPr>
          <p:cNvPr id="50" name="Text Placeholder 40">
            <a:extLst>
              <a:ext uri="{FF2B5EF4-FFF2-40B4-BE49-F238E27FC236}">
                <a16:creationId xmlns:a16="http://schemas.microsoft.com/office/drawing/2014/main" id="{9631824E-5FDC-C74F-9F91-8782DE69EE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27524" y="2768795"/>
            <a:ext cx="1451316" cy="138905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C5E555-ADF8-B247-B63E-406C10966D24}"/>
              </a:ext>
            </a:extLst>
          </p:cNvPr>
          <p:cNvCxnSpPr/>
          <p:nvPr userDrawn="1"/>
        </p:nvCxnSpPr>
        <p:spPr>
          <a:xfrm>
            <a:off x="4907412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icture Placeholder 52">
            <a:extLst>
              <a:ext uri="{FF2B5EF4-FFF2-40B4-BE49-F238E27FC236}">
                <a16:creationId xmlns:a16="http://schemas.microsoft.com/office/drawing/2014/main" id="{443E082A-FB47-BF4B-9204-48BE9993929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41702" y="1424892"/>
            <a:ext cx="822960" cy="822960"/>
          </a:xfrm>
        </p:spPr>
      </p:sp>
      <p:sp>
        <p:nvSpPr>
          <p:cNvPr id="53" name="Text Placeholder 40">
            <a:extLst>
              <a:ext uri="{FF2B5EF4-FFF2-40B4-BE49-F238E27FC236}">
                <a16:creationId xmlns:a16="http://schemas.microsoft.com/office/drawing/2014/main" id="{8F3FC2AD-0437-F74E-B974-33D7466C5F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45020" y="2768795"/>
            <a:ext cx="1451316" cy="138905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530B307-17DF-FB45-AB8F-D64E2A6B8887}"/>
              </a:ext>
            </a:extLst>
          </p:cNvPr>
          <p:cNvCxnSpPr/>
          <p:nvPr userDrawn="1"/>
        </p:nvCxnSpPr>
        <p:spPr>
          <a:xfrm>
            <a:off x="6424908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icture Placeholder 52">
            <a:extLst>
              <a:ext uri="{FF2B5EF4-FFF2-40B4-BE49-F238E27FC236}">
                <a16:creationId xmlns:a16="http://schemas.microsoft.com/office/drawing/2014/main" id="{7465D0A2-6AD2-2547-9D63-55FFDD577A4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59198" y="1424892"/>
            <a:ext cx="822960" cy="822960"/>
          </a:xfrm>
        </p:spPr>
      </p:sp>
      <p:sp>
        <p:nvSpPr>
          <p:cNvPr id="56" name="Text Placeholder 40">
            <a:extLst>
              <a:ext uri="{FF2B5EF4-FFF2-40B4-BE49-F238E27FC236}">
                <a16:creationId xmlns:a16="http://schemas.microsoft.com/office/drawing/2014/main" id="{11D0C899-308D-9843-9418-F169270DE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86335" y="2768795"/>
            <a:ext cx="1451316" cy="138905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DD84F94-9C84-974F-B3C4-04F0F0BA5C93}"/>
              </a:ext>
            </a:extLst>
          </p:cNvPr>
          <p:cNvCxnSpPr/>
          <p:nvPr userDrawn="1"/>
        </p:nvCxnSpPr>
        <p:spPr>
          <a:xfrm>
            <a:off x="7966223" y="2525364"/>
            <a:ext cx="8915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icture Placeholder 52">
            <a:extLst>
              <a:ext uri="{FF2B5EF4-FFF2-40B4-BE49-F238E27FC236}">
                <a16:creationId xmlns:a16="http://schemas.microsoft.com/office/drawing/2014/main" id="{B1D4F3F3-A49A-E14F-8962-7C7E058C574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000513" y="1424892"/>
            <a:ext cx="822960" cy="822960"/>
          </a:xfrm>
        </p:spPr>
      </p:sp>
      <p:grpSp>
        <p:nvGrpSpPr>
          <p:cNvPr id="40" name="Group 39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41" name="Rectangle 40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43" name="Picture 4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628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Layout with Image: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000" cy="613171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FF8A5-19FE-4EE8-B4E7-D22443963CD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8667" y="1113588"/>
            <a:ext cx="1142702" cy="445770"/>
          </a:xfrm>
          <a:solidFill>
            <a:srgbClr val="F99D1F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F99D1F"/>
                </a:solidFill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107" name="Text Placeholder 4">
            <a:extLst>
              <a:ext uri="{FF2B5EF4-FFF2-40B4-BE49-F238E27FC236}">
                <a16:creationId xmlns:a16="http://schemas.microsoft.com/office/drawing/2014/main" id="{1B334080-1744-4585-B750-93B369CAE5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71368" y="1113588"/>
            <a:ext cx="6968368" cy="445770"/>
          </a:xfrm>
          <a:gradFill>
            <a:gsLst>
              <a:gs pos="0">
                <a:srgbClr val="EDF2F6"/>
              </a:gs>
              <a:gs pos="100000">
                <a:srgbClr val="EDF2F6">
                  <a:alpha val="30000"/>
                </a:srgbClr>
              </a:gs>
            </a:gsLst>
            <a:lin ang="0" scaled="1"/>
          </a:gradFill>
        </p:spPr>
        <p:txBody>
          <a:bodyPr lIns="137160" rIns="137160"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900" b="0">
                <a:solidFill>
                  <a:srgbClr val="565656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642104-E5CB-4294-A73A-2A4DAEB2069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1135" y="1137591"/>
            <a:ext cx="397764" cy="39776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DBF0EAC-9E95-4FE5-A143-7F4D0CB7D6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67" y="1559358"/>
            <a:ext cx="1142702" cy="445770"/>
          </a:xfrm>
          <a:solidFill>
            <a:srgbClr val="0062AC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noFill/>
              </a:defRPr>
            </a:lvl1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27AFA2D0-BD1D-4DC5-8106-8565246209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1368" y="1559358"/>
            <a:ext cx="6968368" cy="445770"/>
          </a:xfrm>
          <a:gradFill>
            <a:gsLst>
              <a:gs pos="0">
                <a:srgbClr val="007AD6">
                  <a:alpha val="90000"/>
                </a:srgbClr>
              </a:gs>
              <a:gs pos="100000">
                <a:srgbClr val="007AD6">
                  <a:alpha val="50000"/>
                </a:srgbClr>
              </a:gs>
            </a:gsLst>
            <a:lin ang="0" scaled="1"/>
          </a:gradFill>
        </p:spPr>
        <p:txBody>
          <a:bodyPr lIns="137160" rIns="137160"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1" name="Picture Placeholder 3">
            <a:extLst>
              <a:ext uri="{FF2B5EF4-FFF2-40B4-BE49-F238E27FC236}">
                <a16:creationId xmlns:a16="http://schemas.microsoft.com/office/drawing/2014/main" id="{F9F55A52-9EFB-4FD7-81AC-BAC5B613DB4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1135" y="1583361"/>
            <a:ext cx="397764" cy="39776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9D97564B-DF30-4941-AD40-A0E6E520E3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8667" y="2005128"/>
            <a:ext cx="1142702" cy="445770"/>
          </a:xfrm>
          <a:solidFill>
            <a:srgbClr val="2FA6FF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noFill/>
              </a:defRPr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74C9853D-0C5F-470E-86A4-9C3F5A17B7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71368" y="2005128"/>
            <a:ext cx="6968368" cy="445770"/>
          </a:xfrm>
          <a:gradFill>
            <a:gsLst>
              <a:gs pos="0">
                <a:srgbClr val="47B0FF">
                  <a:alpha val="90000"/>
                </a:srgbClr>
              </a:gs>
              <a:gs pos="99000">
                <a:srgbClr val="47B0FF">
                  <a:alpha val="50000"/>
                </a:srgbClr>
              </a:gs>
            </a:gsLst>
            <a:lin ang="0" scaled="1"/>
          </a:gradFill>
        </p:spPr>
        <p:txBody>
          <a:bodyPr lIns="137160" rIns="137160"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F2347285-FE19-4F06-99BB-177FEFC7DB9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1135" y="2029131"/>
            <a:ext cx="397764" cy="39776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97C88D8E-9D7E-493B-8B93-D2DBA56747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8667" y="2450898"/>
            <a:ext cx="1142702" cy="445770"/>
          </a:xfrm>
          <a:solidFill>
            <a:srgbClr val="0062AC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b="1">
                <a:noFill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/>
              <a:t>i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7ED13727-393F-428A-8C59-357B5E57008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71368" y="2450898"/>
            <a:ext cx="6968368" cy="445770"/>
          </a:xfrm>
          <a:gradFill>
            <a:gsLst>
              <a:gs pos="0">
                <a:srgbClr val="007AD6">
                  <a:alpha val="90000"/>
                </a:srgbClr>
              </a:gs>
              <a:gs pos="100000">
                <a:srgbClr val="007AD6">
                  <a:alpha val="50000"/>
                </a:srgbClr>
              </a:gs>
            </a:gsLst>
            <a:lin ang="0" scaled="1"/>
          </a:gradFill>
        </p:spPr>
        <p:txBody>
          <a:bodyPr vert="horz" lIns="137160" tIns="0" rIns="137160" bIns="0" rtlCol="0" anchor="ctr">
            <a:normAutofit/>
          </a:bodyPr>
          <a:lstStyle>
            <a:lvl1pPr marL="0" indent="0">
              <a:buNone/>
              <a:defRPr lang="en-US" sz="900" b="0">
                <a:solidFill>
                  <a:schemeClr val="bg1"/>
                </a:solidFill>
              </a:defRPr>
            </a:lvl1pPr>
          </a:lstStyle>
          <a:p>
            <a:pPr marL="171446" lvl="0" indent="-171446">
              <a:lnSpc>
                <a:spcPct val="100000"/>
              </a:lnSpc>
              <a:buClr>
                <a:schemeClr val="bg1"/>
              </a:buClr>
            </a:pPr>
            <a:endParaRPr lang="en-US"/>
          </a:p>
        </p:txBody>
      </p:sp>
      <p:sp>
        <p:nvSpPr>
          <p:cNvPr id="77" name="Picture Placeholder 3">
            <a:extLst>
              <a:ext uri="{FF2B5EF4-FFF2-40B4-BE49-F238E27FC236}">
                <a16:creationId xmlns:a16="http://schemas.microsoft.com/office/drawing/2014/main" id="{474FAC05-6607-4D93-9FF5-70DC0FAE765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01135" y="2474901"/>
            <a:ext cx="397764" cy="39776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ABEA9DB5-E439-41A0-A7CF-C98787BB09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8667" y="2896393"/>
            <a:ext cx="1142702" cy="445770"/>
          </a:xfrm>
          <a:solidFill>
            <a:srgbClr val="2FA6FF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b="1">
                <a:noFill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/>
              <a:t>i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8ED4F91D-2AE7-439A-9757-4F0FEB9EEE7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671368" y="2896393"/>
            <a:ext cx="6968368" cy="445770"/>
          </a:xfrm>
          <a:gradFill>
            <a:gsLst>
              <a:gs pos="0">
                <a:srgbClr val="47B0FF">
                  <a:alpha val="90000"/>
                </a:srgbClr>
              </a:gs>
              <a:gs pos="99000">
                <a:srgbClr val="47B0FF">
                  <a:alpha val="50000"/>
                </a:srgbClr>
              </a:gs>
            </a:gsLst>
            <a:lin ang="0" scaled="1"/>
          </a:gradFill>
        </p:spPr>
        <p:txBody>
          <a:bodyPr vert="horz" lIns="137160" tIns="0" rIns="137160" bIns="0" rtlCol="0" anchor="ctr">
            <a:normAutofit/>
          </a:bodyPr>
          <a:lstStyle>
            <a:lvl1pPr marL="0" indent="0">
              <a:buNone/>
              <a:defRPr lang="en-US" sz="900" b="0">
                <a:solidFill>
                  <a:schemeClr val="bg1"/>
                </a:solidFill>
              </a:defRPr>
            </a:lvl1pPr>
          </a:lstStyle>
          <a:p>
            <a:pPr marL="171446" lvl="0" indent="-171446">
              <a:lnSpc>
                <a:spcPct val="100000"/>
              </a:lnSpc>
              <a:buClr>
                <a:schemeClr val="bg1"/>
              </a:buClr>
            </a:pPr>
            <a:endParaRPr lang="en-US"/>
          </a:p>
        </p:txBody>
      </p:sp>
      <p:sp>
        <p:nvSpPr>
          <p:cNvPr id="80" name="Picture Placeholder 3">
            <a:extLst>
              <a:ext uri="{FF2B5EF4-FFF2-40B4-BE49-F238E27FC236}">
                <a16:creationId xmlns:a16="http://schemas.microsoft.com/office/drawing/2014/main" id="{82CE19CD-4A50-477C-B6F3-0A4726A04EE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1135" y="2920396"/>
            <a:ext cx="397764" cy="39776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572A8B00-8807-449A-8A7E-C1CE8CBB749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8667" y="3342163"/>
            <a:ext cx="1142702" cy="445770"/>
          </a:xfrm>
          <a:solidFill>
            <a:srgbClr val="0062AC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b="1">
                <a:noFill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/>
              <a:t>i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88915A06-734F-43E7-8CE5-5BFC2149A52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671368" y="3342163"/>
            <a:ext cx="6968368" cy="445770"/>
          </a:xfrm>
          <a:gradFill>
            <a:gsLst>
              <a:gs pos="0">
                <a:srgbClr val="007AD6">
                  <a:alpha val="90000"/>
                </a:srgbClr>
              </a:gs>
              <a:gs pos="100000">
                <a:srgbClr val="007AD6">
                  <a:alpha val="50000"/>
                </a:srgbClr>
              </a:gs>
            </a:gsLst>
            <a:lin ang="0" scaled="1"/>
          </a:gradFill>
        </p:spPr>
        <p:txBody>
          <a:bodyPr vert="horz" lIns="137160" tIns="0" rIns="137160" bIns="0" rtlCol="0" anchor="ctr">
            <a:normAutofit/>
          </a:bodyPr>
          <a:lstStyle>
            <a:lvl1pPr marL="0" indent="0">
              <a:buNone/>
              <a:defRPr lang="en-US" sz="900" b="0">
                <a:solidFill>
                  <a:schemeClr val="bg1"/>
                </a:solidFill>
              </a:defRPr>
            </a:lvl1pPr>
          </a:lstStyle>
          <a:p>
            <a:pPr marL="171446" lvl="0" indent="-171446">
              <a:lnSpc>
                <a:spcPct val="100000"/>
              </a:lnSpc>
              <a:buClr>
                <a:schemeClr val="bg1"/>
              </a:buClr>
            </a:pPr>
            <a:endParaRPr lang="en-US"/>
          </a:p>
        </p:txBody>
      </p:sp>
      <p:sp>
        <p:nvSpPr>
          <p:cNvPr id="83" name="Picture Placeholder 3">
            <a:extLst>
              <a:ext uri="{FF2B5EF4-FFF2-40B4-BE49-F238E27FC236}">
                <a16:creationId xmlns:a16="http://schemas.microsoft.com/office/drawing/2014/main" id="{F538BF43-8B77-4BC5-BF68-EE3186517D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01135" y="3366166"/>
            <a:ext cx="397764" cy="39776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F9DBE27F-3066-4189-85EB-CFFDD54FE10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8667" y="3787933"/>
            <a:ext cx="1142702" cy="445770"/>
          </a:xfrm>
          <a:solidFill>
            <a:srgbClr val="2FA6FF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b="1">
                <a:noFill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/>
              <a:t>i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07D5BC42-C25A-4C31-A64E-D689CD1B9B7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671368" y="3787933"/>
            <a:ext cx="6968368" cy="445770"/>
          </a:xfrm>
          <a:gradFill>
            <a:gsLst>
              <a:gs pos="0">
                <a:srgbClr val="47B0FF">
                  <a:alpha val="90000"/>
                </a:srgbClr>
              </a:gs>
              <a:gs pos="99000">
                <a:srgbClr val="47B0FF">
                  <a:alpha val="50000"/>
                </a:srgbClr>
              </a:gs>
            </a:gsLst>
            <a:lin ang="0" scaled="1"/>
          </a:gradFill>
        </p:spPr>
        <p:txBody>
          <a:bodyPr vert="horz" lIns="137160" tIns="0" rIns="137160" bIns="0" rtlCol="0" anchor="ctr">
            <a:normAutofit/>
          </a:bodyPr>
          <a:lstStyle>
            <a:lvl1pPr marL="0" indent="0">
              <a:buNone/>
              <a:defRPr lang="en-US" sz="900" b="0">
                <a:solidFill>
                  <a:schemeClr val="bg1"/>
                </a:solidFill>
              </a:defRPr>
            </a:lvl1pPr>
          </a:lstStyle>
          <a:p>
            <a:pPr marL="171446" lvl="0" indent="-171446">
              <a:lnSpc>
                <a:spcPct val="100000"/>
              </a:lnSpc>
              <a:buClr>
                <a:schemeClr val="bg1"/>
              </a:buClr>
            </a:pPr>
            <a:endParaRPr lang="en-US"/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8028AA6D-37A3-4265-8DC5-5CE8D78BED9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01135" y="3811936"/>
            <a:ext cx="397764" cy="39776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204779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ue Layout with Image: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B34B95F4-6734-4056-8387-376BF95C3FC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65602" y="127106"/>
            <a:ext cx="1412748" cy="713232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71" y="762549"/>
            <a:ext cx="3419197" cy="613171"/>
          </a:xfrm>
        </p:spPr>
        <p:txBody>
          <a:bodyPr anchor="b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694708ED-7909-4C1E-BE5C-738F5E1861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661" y="1725097"/>
            <a:ext cx="3186354" cy="4114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A28BCEF-5512-4406-A9FF-9F2976C14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0661" y="2350577"/>
            <a:ext cx="3186354" cy="4114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12ED4612-5A4A-4E19-BB8D-CB16AFA70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661" y="2973546"/>
            <a:ext cx="3186354" cy="4114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DF23CB62-7CCD-4CF2-8E18-4AB2A50E4D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0661" y="3589955"/>
            <a:ext cx="3186354" cy="4114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28" name="Picture Placeholder 2">
            <a:extLst>
              <a:ext uri="{FF2B5EF4-FFF2-40B4-BE49-F238E27FC236}">
                <a16:creationId xmlns:a16="http://schemas.microsoft.com/office/drawing/2014/main" id="{7EABEAA9-7CCC-474B-A469-099F9CFE88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2388" y="1680651"/>
            <a:ext cx="493776" cy="493776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29" name="Picture Placeholder 2">
            <a:extLst>
              <a:ext uri="{FF2B5EF4-FFF2-40B4-BE49-F238E27FC236}">
                <a16:creationId xmlns:a16="http://schemas.microsoft.com/office/drawing/2014/main" id="{1C159E42-FD52-434E-AC5E-ED0FE69D4B2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388" y="2310632"/>
            <a:ext cx="493776" cy="493776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30" name="Picture Placeholder 2">
            <a:extLst>
              <a:ext uri="{FF2B5EF4-FFF2-40B4-BE49-F238E27FC236}">
                <a16:creationId xmlns:a16="http://schemas.microsoft.com/office/drawing/2014/main" id="{DB3DA108-E2A4-45DE-913E-1546DDB89E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388" y="2933201"/>
            <a:ext cx="493776" cy="493776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31" name="Picture Placeholder 2">
            <a:extLst>
              <a:ext uri="{FF2B5EF4-FFF2-40B4-BE49-F238E27FC236}">
                <a16:creationId xmlns:a16="http://schemas.microsoft.com/office/drawing/2014/main" id="{41A2AC4E-837D-45C1-8C6E-D579707C86A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2388" y="3528538"/>
            <a:ext cx="493776" cy="493776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99022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ralian Digital Health Agency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D17BE5-2E8C-9742-833D-18044D14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49" y="293270"/>
            <a:ext cx="1848302" cy="94633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0" y="1431414"/>
            <a:ext cx="9144000" cy="2280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41995" y="1701709"/>
            <a:ext cx="5060011" cy="7193"/>
          </a:xfrm>
          <a:prstGeom prst="line">
            <a:avLst/>
          </a:prstGeom>
          <a:ln w="12700">
            <a:solidFill>
              <a:srgbClr val="FFA6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041995" y="3393046"/>
            <a:ext cx="5060011" cy="7193"/>
          </a:xfrm>
          <a:prstGeom prst="line">
            <a:avLst/>
          </a:prstGeom>
          <a:ln w="12700">
            <a:solidFill>
              <a:srgbClr val="FFA6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41519-354B-49D7-B2DB-930B4D9C3F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9999"/>
            <a:ext cx="9144000" cy="25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29F6B9-5386-45A6-9CC4-8C90E7763C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068000"/>
            <a:ext cx="9144000" cy="25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835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A7A14BBE-0288-4772-872D-2F2C9BC1FE98}"/>
              </a:ext>
            </a:extLst>
          </p:cNvPr>
          <p:cNvSpPr/>
          <p:nvPr userDrawn="1"/>
        </p:nvSpPr>
        <p:spPr>
          <a:xfrm>
            <a:off x="0" y="4995"/>
            <a:ext cx="9144000" cy="5138505"/>
          </a:xfrm>
          <a:prstGeom prst="rect">
            <a:avLst/>
          </a:prstGeom>
          <a:gradFill>
            <a:gsLst>
              <a:gs pos="55000">
                <a:srgbClr val="0062AC">
                  <a:alpha val="90000"/>
                </a:srgbClr>
              </a:gs>
              <a:gs pos="0">
                <a:srgbClr val="004376"/>
              </a:gs>
              <a:gs pos="100000">
                <a:srgbClr val="0062AC">
                  <a:alpha val="9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93950AB-6440-4F4F-B8D7-A4C6AE0FC8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3659" y="939665"/>
            <a:ext cx="6133733" cy="10287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58284AA-4229-46D8-9256-F99D540A75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3659" y="2274718"/>
            <a:ext cx="6133733" cy="42881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FFA62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7EDAA77-B4E5-4445-837F-CF2FEEA0F5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817694" y="3018260"/>
            <a:ext cx="891540" cy="8915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59345D7-847C-41A7-86C3-474B7C399F2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2676" y="3018260"/>
            <a:ext cx="891540" cy="8915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D859A96-7340-491E-B776-AFFBE0DDE7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7659" y="3018260"/>
            <a:ext cx="891540" cy="8915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02A776A-3D92-43CF-94A0-C903BAE9EF1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22641" y="3018260"/>
            <a:ext cx="891540" cy="8915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20" name="Rectangle 19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181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A7A14BBE-0288-4772-872D-2F2C9BC1FE98}"/>
              </a:ext>
            </a:extLst>
          </p:cNvPr>
          <p:cNvSpPr/>
          <p:nvPr userDrawn="1"/>
        </p:nvSpPr>
        <p:spPr>
          <a:xfrm>
            <a:off x="1" y="-2325"/>
            <a:ext cx="9144000" cy="5145825"/>
          </a:xfrm>
          <a:prstGeom prst="rect">
            <a:avLst/>
          </a:prstGeom>
          <a:gradFill>
            <a:gsLst>
              <a:gs pos="55000">
                <a:srgbClr val="0062AC">
                  <a:alpha val="90000"/>
                </a:srgbClr>
              </a:gs>
              <a:gs pos="0">
                <a:srgbClr val="004376"/>
              </a:gs>
              <a:gs pos="100000">
                <a:srgbClr val="0062AC">
                  <a:alpha val="9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93950AB-6440-4F4F-B8D7-A4C6AE0FC8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591" y="1340111"/>
            <a:ext cx="8145266" cy="6082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cxnSp>
        <p:nvCxnSpPr>
          <p:cNvPr id="18" name="Shape 100">
            <a:extLst>
              <a:ext uri="{FF2B5EF4-FFF2-40B4-BE49-F238E27FC236}">
                <a16:creationId xmlns:a16="http://schemas.microsoft.com/office/drawing/2014/main" id="{07099399-3C0D-451F-BBFF-93F43EF462C7}"/>
              </a:ext>
            </a:extLst>
          </p:cNvPr>
          <p:cNvCxnSpPr/>
          <p:nvPr userDrawn="1"/>
        </p:nvCxnSpPr>
        <p:spPr>
          <a:xfrm rot="5400000">
            <a:off x="5862907" y="3390527"/>
            <a:ext cx="559382" cy="254363"/>
          </a:xfrm>
          <a:prstGeom prst="bent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" name="Shape 101">
            <a:extLst>
              <a:ext uri="{FF2B5EF4-FFF2-40B4-BE49-F238E27FC236}">
                <a16:creationId xmlns:a16="http://schemas.microsoft.com/office/drawing/2014/main" id="{6631B097-2C3B-43E8-8B06-2A1D652BF778}"/>
              </a:ext>
            </a:extLst>
          </p:cNvPr>
          <p:cNvCxnSpPr/>
          <p:nvPr userDrawn="1"/>
        </p:nvCxnSpPr>
        <p:spPr>
          <a:xfrm rot="16200000" flipH="1">
            <a:off x="2721654" y="3390527"/>
            <a:ext cx="559382" cy="254363"/>
          </a:xfrm>
          <a:prstGeom prst="bent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1753CFA-9E3E-4DDD-A101-381BD313A5F6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1977101" y="2093888"/>
            <a:ext cx="5191506" cy="113157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any graphic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D17957C-DB8E-42E0-B678-0A6538BB7865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3128525" y="3514268"/>
            <a:ext cx="2886891" cy="6082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000" kern="0">
                <a:solidFill>
                  <a:srgbClr val="F3F3F3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lvl="0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448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A7A14BBE-0288-4772-872D-2F2C9BC1FE98}"/>
              </a:ext>
            </a:extLst>
          </p:cNvPr>
          <p:cNvSpPr/>
          <p:nvPr userDrawn="1"/>
        </p:nvSpPr>
        <p:spPr>
          <a:xfrm>
            <a:off x="0" y="5472"/>
            <a:ext cx="9144000" cy="5138027"/>
          </a:xfrm>
          <a:prstGeom prst="rect">
            <a:avLst/>
          </a:prstGeom>
          <a:gradFill>
            <a:gsLst>
              <a:gs pos="55000">
                <a:srgbClr val="0062AC">
                  <a:alpha val="90000"/>
                </a:srgbClr>
              </a:gs>
              <a:gs pos="0">
                <a:srgbClr val="004376"/>
              </a:gs>
              <a:gs pos="100000">
                <a:srgbClr val="0062AC">
                  <a:alpha val="9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93950AB-6440-4F4F-B8D7-A4C6AE0FC8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591" y="3578928"/>
            <a:ext cx="8145266" cy="42448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1753CFA-9E3E-4DDD-A101-381BD313A5F6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1977101" y="2174400"/>
            <a:ext cx="5191506" cy="113157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any graphic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B34787-3C33-47A8-A108-78102FE1F1C3}"/>
              </a:ext>
            </a:extLst>
          </p:cNvPr>
          <p:cNvCxnSpPr>
            <a:cxnSpLocks/>
          </p:cNvCxnSpPr>
          <p:nvPr userDrawn="1"/>
        </p:nvCxnSpPr>
        <p:spPr>
          <a:xfrm>
            <a:off x="4554667" y="1857737"/>
            <a:ext cx="0" cy="26425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36E33BC0-C558-45BA-82BF-DF8FD80A843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11767" y="1048021"/>
            <a:ext cx="685800" cy="6858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18" name="Rectangle 17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345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039C8E9-EDBA-404F-B264-AE0FB99A7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735" y="1484568"/>
            <a:ext cx="2607801" cy="2410329"/>
          </a:xfrm>
        </p:spPr>
        <p:txBody>
          <a:bodyPr>
            <a:normAutofit/>
          </a:bodyPr>
          <a:lstStyle>
            <a:lvl1pPr marL="214313" indent="-214313">
              <a:lnSpc>
                <a:spcPct val="120000"/>
              </a:lnSpc>
              <a:buFont typeface="Arial" panose="020B0604020202020204" pitchFamily="34" charset="0"/>
              <a:buChar char="•"/>
              <a:defRPr sz="1200" b="0">
                <a:solidFill>
                  <a:srgbClr val="0062AC"/>
                </a:solidFill>
                <a:latin typeface="Helvetica Neue Light"/>
              </a:defRPr>
            </a:lvl1pPr>
          </a:lstStyle>
          <a:p>
            <a:pPr lvl="0"/>
            <a:endParaRPr lang="en-US"/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EAB10D62-1E92-4D50-A5C4-D57AD15425D6}"/>
              </a:ext>
            </a:extLst>
          </p:cNvPr>
          <p:cNvGrpSpPr/>
          <p:nvPr userDrawn="1"/>
        </p:nvGrpSpPr>
        <p:grpSpPr>
          <a:xfrm>
            <a:off x="4906965" y="1133833"/>
            <a:ext cx="2575909" cy="2531176"/>
            <a:chOff x="6739751" y="1885744"/>
            <a:chExt cx="3434545" cy="3374901"/>
          </a:xfrm>
          <a:solidFill>
            <a:srgbClr val="2FA6FF"/>
          </a:solidFill>
        </p:grpSpPr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5C1D94C-9830-427F-82AB-9301510E56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46392" y="1885744"/>
              <a:ext cx="568298" cy="244199"/>
            </a:xfrm>
            <a:custGeom>
              <a:avLst/>
              <a:gdLst>
                <a:gd name="T0" fmla="*/ 2 w 214"/>
                <a:gd name="T1" fmla="*/ 0 h 93"/>
                <a:gd name="T2" fmla="*/ 214 w 214"/>
                <a:gd name="T3" fmla="*/ 86 h 93"/>
                <a:gd name="T4" fmla="*/ 211 w 214"/>
                <a:gd name="T5" fmla="*/ 93 h 93"/>
                <a:gd name="T6" fmla="*/ 0 w 214"/>
                <a:gd name="T7" fmla="*/ 6 h 93"/>
                <a:gd name="T8" fmla="*/ 2 w 214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93">
                  <a:moveTo>
                    <a:pt x="2" y="0"/>
                  </a:moveTo>
                  <a:cubicBezTo>
                    <a:pt x="73" y="28"/>
                    <a:pt x="143" y="57"/>
                    <a:pt x="214" y="86"/>
                  </a:cubicBezTo>
                  <a:cubicBezTo>
                    <a:pt x="213" y="88"/>
                    <a:pt x="212" y="91"/>
                    <a:pt x="211" y="93"/>
                  </a:cubicBezTo>
                  <a:cubicBezTo>
                    <a:pt x="140" y="65"/>
                    <a:pt x="70" y="36"/>
                    <a:pt x="0" y="6"/>
                  </a:cubicBezTo>
                  <a:cubicBezTo>
                    <a:pt x="1" y="4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76FB93FB-9DC9-490A-8172-C8B63CFF96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9751" y="2670107"/>
              <a:ext cx="247575" cy="561546"/>
            </a:xfrm>
            <a:custGeom>
              <a:avLst/>
              <a:gdLst>
                <a:gd name="T0" fmla="*/ 0 w 93"/>
                <a:gd name="T1" fmla="*/ 210 h 213"/>
                <a:gd name="T2" fmla="*/ 87 w 93"/>
                <a:gd name="T3" fmla="*/ 0 h 213"/>
                <a:gd name="T4" fmla="*/ 93 w 93"/>
                <a:gd name="T5" fmla="*/ 3 h 213"/>
                <a:gd name="T6" fmla="*/ 7 w 93"/>
                <a:gd name="T7" fmla="*/ 213 h 213"/>
                <a:gd name="T8" fmla="*/ 0 w 93"/>
                <a:gd name="T9" fmla="*/ 2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13">
                  <a:moveTo>
                    <a:pt x="0" y="210"/>
                  </a:moveTo>
                  <a:cubicBezTo>
                    <a:pt x="29" y="140"/>
                    <a:pt x="58" y="70"/>
                    <a:pt x="87" y="0"/>
                  </a:cubicBezTo>
                  <a:cubicBezTo>
                    <a:pt x="89" y="1"/>
                    <a:pt x="91" y="2"/>
                    <a:pt x="93" y="3"/>
                  </a:cubicBezTo>
                  <a:cubicBezTo>
                    <a:pt x="65" y="73"/>
                    <a:pt x="36" y="143"/>
                    <a:pt x="7" y="213"/>
                  </a:cubicBezTo>
                  <a:cubicBezTo>
                    <a:pt x="5" y="212"/>
                    <a:pt x="3" y="211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CD435FAD-5B06-448D-A5FD-0FC012181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0837" y="3980005"/>
              <a:ext cx="238573" cy="553668"/>
            </a:xfrm>
            <a:custGeom>
              <a:avLst/>
              <a:gdLst>
                <a:gd name="T0" fmla="*/ 90 w 90"/>
                <a:gd name="T1" fmla="*/ 3 h 210"/>
                <a:gd name="T2" fmla="*/ 5 w 90"/>
                <a:gd name="T3" fmla="*/ 210 h 210"/>
                <a:gd name="T4" fmla="*/ 0 w 90"/>
                <a:gd name="T5" fmla="*/ 209 h 210"/>
                <a:gd name="T6" fmla="*/ 3 w 90"/>
                <a:gd name="T7" fmla="*/ 196 h 210"/>
                <a:gd name="T8" fmla="*/ 71 w 90"/>
                <a:gd name="T9" fmla="*/ 30 h 210"/>
                <a:gd name="T10" fmla="*/ 84 w 90"/>
                <a:gd name="T11" fmla="*/ 0 h 210"/>
                <a:gd name="T12" fmla="*/ 90 w 90"/>
                <a:gd name="T13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10">
                  <a:moveTo>
                    <a:pt x="90" y="3"/>
                  </a:moveTo>
                  <a:cubicBezTo>
                    <a:pt x="62" y="72"/>
                    <a:pt x="33" y="141"/>
                    <a:pt x="5" y="210"/>
                  </a:cubicBezTo>
                  <a:cubicBezTo>
                    <a:pt x="3" y="210"/>
                    <a:pt x="2" y="209"/>
                    <a:pt x="0" y="209"/>
                  </a:cubicBezTo>
                  <a:cubicBezTo>
                    <a:pt x="1" y="204"/>
                    <a:pt x="1" y="200"/>
                    <a:pt x="3" y="196"/>
                  </a:cubicBezTo>
                  <a:cubicBezTo>
                    <a:pt x="25" y="140"/>
                    <a:pt x="48" y="85"/>
                    <a:pt x="71" y="30"/>
                  </a:cubicBezTo>
                  <a:cubicBezTo>
                    <a:pt x="75" y="20"/>
                    <a:pt x="79" y="10"/>
                    <a:pt x="84" y="0"/>
                  </a:cubicBezTo>
                  <a:cubicBezTo>
                    <a:pt x="86" y="1"/>
                    <a:pt x="88" y="2"/>
                    <a:pt x="9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4B19D6DE-0C96-4D65-A937-BFECF1059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34243" y="5013070"/>
              <a:ext cx="554794" cy="243074"/>
            </a:xfrm>
            <a:custGeom>
              <a:avLst/>
              <a:gdLst>
                <a:gd name="T0" fmla="*/ 2 w 209"/>
                <a:gd name="T1" fmla="*/ 0 h 92"/>
                <a:gd name="T2" fmla="*/ 209 w 209"/>
                <a:gd name="T3" fmla="*/ 85 h 92"/>
                <a:gd name="T4" fmla="*/ 206 w 209"/>
                <a:gd name="T5" fmla="*/ 92 h 92"/>
                <a:gd name="T6" fmla="*/ 0 w 209"/>
                <a:gd name="T7" fmla="*/ 7 h 92"/>
                <a:gd name="T8" fmla="*/ 2 w 20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2">
                  <a:moveTo>
                    <a:pt x="2" y="0"/>
                  </a:moveTo>
                  <a:cubicBezTo>
                    <a:pt x="71" y="29"/>
                    <a:pt x="140" y="57"/>
                    <a:pt x="209" y="85"/>
                  </a:cubicBezTo>
                  <a:cubicBezTo>
                    <a:pt x="208" y="87"/>
                    <a:pt x="207" y="90"/>
                    <a:pt x="206" y="92"/>
                  </a:cubicBezTo>
                  <a:cubicBezTo>
                    <a:pt x="137" y="65"/>
                    <a:pt x="68" y="35"/>
                    <a:pt x="0" y="7"/>
                  </a:cubicBezTo>
                  <a:cubicBezTo>
                    <a:pt x="0" y="5"/>
                    <a:pt x="1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D843AC62-D375-43E5-AA18-0D3823A93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15112" y="1885744"/>
              <a:ext cx="550292" cy="239698"/>
            </a:xfrm>
            <a:custGeom>
              <a:avLst/>
              <a:gdLst>
                <a:gd name="T0" fmla="*/ 207 w 207"/>
                <a:gd name="T1" fmla="*/ 6 h 91"/>
                <a:gd name="T2" fmla="*/ 3 w 207"/>
                <a:gd name="T3" fmla="*/ 91 h 91"/>
                <a:gd name="T4" fmla="*/ 0 w 207"/>
                <a:gd name="T5" fmla="*/ 85 h 91"/>
                <a:gd name="T6" fmla="*/ 204 w 207"/>
                <a:gd name="T7" fmla="*/ 0 h 91"/>
                <a:gd name="T8" fmla="*/ 207 w 207"/>
                <a:gd name="T9" fmla="*/ 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91">
                  <a:moveTo>
                    <a:pt x="207" y="6"/>
                  </a:moveTo>
                  <a:cubicBezTo>
                    <a:pt x="139" y="35"/>
                    <a:pt x="71" y="63"/>
                    <a:pt x="3" y="91"/>
                  </a:cubicBezTo>
                  <a:cubicBezTo>
                    <a:pt x="2" y="89"/>
                    <a:pt x="1" y="87"/>
                    <a:pt x="0" y="85"/>
                  </a:cubicBezTo>
                  <a:cubicBezTo>
                    <a:pt x="68" y="56"/>
                    <a:pt x="136" y="28"/>
                    <a:pt x="204" y="0"/>
                  </a:cubicBezTo>
                  <a:cubicBezTo>
                    <a:pt x="205" y="2"/>
                    <a:pt x="206" y="4"/>
                    <a:pt x="20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6B72DB3B-45D4-4B5E-824F-7757926765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2347" y="2689238"/>
              <a:ext cx="241949" cy="537914"/>
            </a:xfrm>
            <a:custGeom>
              <a:avLst/>
              <a:gdLst>
                <a:gd name="T0" fmla="*/ 7 w 91"/>
                <a:gd name="T1" fmla="*/ 0 h 204"/>
                <a:gd name="T2" fmla="*/ 91 w 91"/>
                <a:gd name="T3" fmla="*/ 201 h 204"/>
                <a:gd name="T4" fmla="*/ 84 w 91"/>
                <a:gd name="T5" fmla="*/ 204 h 204"/>
                <a:gd name="T6" fmla="*/ 0 w 91"/>
                <a:gd name="T7" fmla="*/ 3 h 204"/>
                <a:gd name="T8" fmla="*/ 7 w 91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04">
                  <a:moveTo>
                    <a:pt x="7" y="0"/>
                  </a:moveTo>
                  <a:cubicBezTo>
                    <a:pt x="35" y="67"/>
                    <a:pt x="63" y="134"/>
                    <a:pt x="91" y="201"/>
                  </a:cubicBezTo>
                  <a:cubicBezTo>
                    <a:pt x="88" y="202"/>
                    <a:pt x="86" y="203"/>
                    <a:pt x="84" y="204"/>
                  </a:cubicBezTo>
                  <a:cubicBezTo>
                    <a:pt x="56" y="137"/>
                    <a:pt x="28" y="70"/>
                    <a:pt x="0" y="3"/>
                  </a:cubicBezTo>
                  <a:cubicBezTo>
                    <a:pt x="2" y="2"/>
                    <a:pt x="4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">
              <a:extLst>
                <a:ext uri="{FF2B5EF4-FFF2-40B4-BE49-F238E27FC236}">
                  <a16:creationId xmlns:a16="http://schemas.microsoft.com/office/drawing/2014/main" id="{1E4C9E00-D0E4-4652-96B5-14C5E4796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17133" y="5024323"/>
              <a:ext cx="536788" cy="236322"/>
            </a:xfrm>
            <a:custGeom>
              <a:avLst/>
              <a:gdLst>
                <a:gd name="T0" fmla="*/ 0 w 202"/>
                <a:gd name="T1" fmla="*/ 83 h 90"/>
                <a:gd name="T2" fmla="*/ 199 w 202"/>
                <a:gd name="T3" fmla="*/ 0 h 90"/>
                <a:gd name="T4" fmla="*/ 202 w 202"/>
                <a:gd name="T5" fmla="*/ 7 h 90"/>
                <a:gd name="T6" fmla="*/ 3 w 202"/>
                <a:gd name="T7" fmla="*/ 90 h 90"/>
                <a:gd name="T8" fmla="*/ 0 w 202"/>
                <a:gd name="T9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90">
                  <a:moveTo>
                    <a:pt x="0" y="83"/>
                  </a:moveTo>
                  <a:cubicBezTo>
                    <a:pt x="66" y="56"/>
                    <a:pt x="133" y="28"/>
                    <a:pt x="199" y="0"/>
                  </a:cubicBezTo>
                  <a:cubicBezTo>
                    <a:pt x="200" y="2"/>
                    <a:pt x="201" y="5"/>
                    <a:pt x="202" y="7"/>
                  </a:cubicBezTo>
                  <a:cubicBezTo>
                    <a:pt x="136" y="35"/>
                    <a:pt x="69" y="62"/>
                    <a:pt x="3" y="90"/>
                  </a:cubicBezTo>
                  <a:cubicBezTo>
                    <a:pt x="2" y="88"/>
                    <a:pt x="1" y="86"/>
                    <a:pt x="0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">
              <a:extLst>
                <a:ext uri="{FF2B5EF4-FFF2-40B4-BE49-F238E27FC236}">
                  <a16:creationId xmlns:a16="http://schemas.microsoft.com/office/drawing/2014/main" id="{4DA8DAE4-EFE7-402C-BA4C-911B482B65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1260" y="3975504"/>
              <a:ext cx="239698" cy="536788"/>
            </a:xfrm>
            <a:custGeom>
              <a:avLst/>
              <a:gdLst>
                <a:gd name="T0" fmla="*/ 6 w 90"/>
                <a:gd name="T1" fmla="*/ 0 h 204"/>
                <a:gd name="T2" fmla="*/ 90 w 90"/>
                <a:gd name="T3" fmla="*/ 201 h 204"/>
                <a:gd name="T4" fmla="*/ 84 w 90"/>
                <a:gd name="T5" fmla="*/ 204 h 204"/>
                <a:gd name="T6" fmla="*/ 0 w 90"/>
                <a:gd name="T7" fmla="*/ 3 h 204"/>
                <a:gd name="T8" fmla="*/ 6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6" y="0"/>
                  </a:moveTo>
                  <a:cubicBezTo>
                    <a:pt x="34" y="67"/>
                    <a:pt x="62" y="134"/>
                    <a:pt x="90" y="201"/>
                  </a:cubicBezTo>
                  <a:cubicBezTo>
                    <a:pt x="88" y="202"/>
                    <a:pt x="86" y="203"/>
                    <a:pt x="84" y="204"/>
                  </a:cubicBezTo>
                  <a:cubicBezTo>
                    <a:pt x="56" y="137"/>
                    <a:pt x="28" y="70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" name="Picture Placeholder 2">
            <a:extLst>
              <a:ext uri="{FF2B5EF4-FFF2-40B4-BE49-F238E27FC236}">
                <a16:creationId xmlns:a16="http://schemas.microsoft.com/office/drawing/2014/main" id="{6A479799-1F82-45E0-9DAA-03AB489AF1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24039" y="1253357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53" name="Picture Placeholder 2">
            <a:extLst>
              <a:ext uri="{FF2B5EF4-FFF2-40B4-BE49-F238E27FC236}">
                <a16:creationId xmlns:a16="http://schemas.microsoft.com/office/drawing/2014/main" id="{6B1613CB-E6D0-4A3D-8464-CF7AF1DF3C2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98126" y="1253357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54" name="Picture Placeholder 2">
            <a:extLst>
              <a:ext uri="{FF2B5EF4-FFF2-40B4-BE49-F238E27FC236}">
                <a16:creationId xmlns:a16="http://schemas.microsoft.com/office/drawing/2014/main" id="{4CDE7C51-044D-4237-B26A-155A2C6FB20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24556" y="2200472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55" name="Picture Placeholder 2">
            <a:extLst>
              <a:ext uri="{FF2B5EF4-FFF2-40B4-BE49-F238E27FC236}">
                <a16:creationId xmlns:a16="http://schemas.microsoft.com/office/drawing/2014/main" id="{F5AFB595-9530-476E-BE93-6D911936C3C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42971" y="2200472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56" name="Picture Placeholder 2">
            <a:extLst>
              <a:ext uri="{FF2B5EF4-FFF2-40B4-BE49-F238E27FC236}">
                <a16:creationId xmlns:a16="http://schemas.microsoft.com/office/drawing/2014/main" id="{A918AC95-93A1-46AF-950C-CB6C4BAB5C5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014526" y="3159000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57" name="Picture Placeholder 2">
            <a:extLst>
              <a:ext uri="{FF2B5EF4-FFF2-40B4-BE49-F238E27FC236}">
                <a16:creationId xmlns:a16="http://schemas.microsoft.com/office/drawing/2014/main" id="{64B5B7D5-C865-441F-A686-C89574C4CAF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29441" y="3164908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58" name="Picture Placeholder 2">
            <a:extLst>
              <a:ext uri="{FF2B5EF4-FFF2-40B4-BE49-F238E27FC236}">
                <a16:creationId xmlns:a16="http://schemas.microsoft.com/office/drawing/2014/main" id="{75F7101E-1D76-452D-9953-0E762075087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71984" y="3545651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59" name="Picture Placeholder 2">
            <a:extLst>
              <a:ext uri="{FF2B5EF4-FFF2-40B4-BE49-F238E27FC236}">
                <a16:creationId xmlns:a16="http://schemas.microsoft.com/office/drawing/2014/main" id="{5BC3E0EA-E813-4D96-87A4-1BA87A3AE35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979604" y="816555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60" name="Picture Placeholder 2">
            <a:extLst>
              <a:ext uri="{FF2B5EF4-FFF2-40B4-BE49-F238E27FC236}">
                <a16:creationId xmlns:a16="http://schemas.microsoft.com/office/drawing/2014/main" id="{5E965C0B-497A-4CAC-9DD4-052146D2C09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783897" y="1722037"/>
            <a:ext cx="754380" cy="75438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65" name="Text Placeholder 4">
            <a:extLst>
              <a:ext uri="{FF2B5EF4-FFF2-40B4-BE49-F238E27FC236}">
                <a16:creationId xmlns:a16="http://schemas.microsoft.com/office/drawing/2014/main" id="{5CCE3A8D-10C4-4B14-A6F4-E9A920763E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23339" y="1329359"/>
            <a:ext cx="1213717" cy="262475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lang="en-US" sz="1000" b="1" kern="0">
                <a:solidFill>
                  <a:srgbClr val="0062AC"/>
                </a:solidFill>
                <a:latin typeface="+mn-lt"/>
                <a:ea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166" name="Text Placeholder 4">
            <a:extLst>
              <a:ext uri="{FF2B5EF4-FFF2-40B4-BE49-F238E27FC236}">
                <a16:creationId xmlns:a16="http://schemas.microsoft.com/office/drawing/2014/main" id="{658897B9-ECFC-4E9D-865E-F68463FFE16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07856" y="2288559"/>
            <a:ext cx="1146643" cy="262475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lang="en-US" sz="1000" b="1" kern="0">
                <a:solidFill>
                  <a:srgbClr val="0062AC"/>
                </a:solidFill>
                <a:latin typeface="+mn-lt"/>
                <a:ea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167" name="Text Placeholder 4">
            <a:extLst>
              <a:ext uri="{FF2B5EF4-FFF2-40B4-BE49-F238E27FC236}">
                <a16:creationId xmlns:a16="http://schemas.microsoft.com/office/drawing/2014/main" id="{635F4EC1-8B13-4629-88E0-2A3C602890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09963" y="3238113"/>
            <a:ext cx="1146643" cy="262475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lang="en-US" sz="1000" b="1" kern="0">
                <a:solidFill>
                  <a:srgbClr val="0062AC"/>
                </a:solidFill>
                <a:latin typeface="+mn-lt"/>
                <a:ea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168" name="Text Placeholder 4">
            <a:extLst>
              <a:ext uri="{FF2B5EF4-FFF2-40B4-BE49-F238E27FC236}">
                <a16:creationId xmlns:a16="http://schemas.microsoft.com/office/drawing/2014/main" id="{F79DE3D1-7FD7-4C9A-BA66-AA95846A735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622055" y="4088251"/>
            <a:ext cx="1146643" cy="2624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lang="en-US" sz="1000" b="1" kern="0">
                <a:solidFill>
                  <a:srgbClr val="0062AC"/>
                </a:solidFill>
                <a:latin typeface="+mn-lt"/>
                <a:ea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169" name="Text Placeholder 4">
            <a:extLst>
              <a:ext uri="{FF2B5EF4-FFF2-40B4-BE49-F238E27FC236}">
                <a16:creationId xmlns:a16="http://schemas.microsoft.com/office/drawing/2014/main" id="{7656B8BF-8BCD-4FC2-B19D-862E2FCD1C5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622055" y="385255"/>
            <a:ext cx="1146643" cy="2624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lang="en-US" sz="1000" b="1" kern="0">
                <a:solidFill>
                  <a:srgbClr val="0062AC"/>
                </a:solidFill>
                <a:latin typeface="+mn-lt"/>
                <a:ea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976EDC63-C523-4DE0-9F4D-CFF5C12E72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661822" y="1329359"/>
            <a:ext cx="1213717" cy="262475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lang="en-US" sz="1000" b="1" kern="0">
                <a:solidFill>
                  <a:srgbClr val="0062AC"/>
                </a:solidFill>
                <a:latin typeface="+mn-lt"/>
                <a:ea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171" name="Text Placeholder 4">
            <a:extLst>
              <a:ext uri="{FF2B5EF4-FFF2-40B4-BE49-F238E27FC236}">
                <a16:creationId xmlns:a16="http://schemas.microsoft.com/office/drawing/2014/main" id="{394EAC33-E288-4CCF-9D61-34713F415CB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359141" y="2288559"/>
            <a:ext cx="1146643" cy="262475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lang="en-US" sz="1000" b="1" kern="0">
                <a:solidFill>
                  <a:srgbClr val="0062AC"/>
                </a:solidFill>
                <a:latin typeface="+mn-lt"/>
                <a:ea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172" name="Text Placeholder 4">
            <a:extLst>
              <a:ext uri="{FF2B5EF4-FFF2-40B4-BE49-F238E27FC236}">
                <a16:creationId xmlns:a16="http://schemas.microsoft.com/office/drawing/2014/main" id="{CF4A5187-E96F-4EFC-8EBB-FC0A5F51699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691749" y="3238113"/>
            <a:ext cx="1146643" cy="262475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lang="en-US" sz="1000" b="1" kern="0">
                <a:solidFill>
                  <a:srgbClr val="0062AC"/>
                </a:solidFill>
                <a:latin typeface="+mn-lt"/>
                <a:ea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  <p:sp>
        <p:nvSpPr>
          <p:cNvPr id="173" name="Text Placeholder 4">
            <a:extLst>
              <a:ext uri="{FF2B5EF4-FFF2-40B4-BE49-F238E27FC236}">
                <a16:creationId xmlns:a16="http://schemas.microsoft.com/office/drawing/2014/main" id="{2458AFC5-F123-4CF5-8B8C-EAEA4287647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531650" y="2639974"/>
            <a:ext cx="1307387" cy="2624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lang="en-US" sz="1000" b="1" kern="0">
                <a:solidFill>
                  <a:srgbClr val="0062AC"/>
                </a:solidFill>
                <a:latin typeface="+mn-lt"/>
                <a:ea typeface="Open Sans"/>
                <a:cs typeface="Open Sans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84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u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E9B61686-A762-441D-BAC2-5D0C3E59F5EE}"/>
              </a:ext>
            </a:extLst>
          </p:cNvPr>
          <p:cNvSpPr/>
          <p:nvPr userDrawn="1"/>
        </p:nvSpPr>
        <p:spPr>
          <a:xfrm>
            <a:off x="0" y="2281"/>
            <a:ext cx="9144000" cy="5141219"/>
          </a:xfrm>
          <a:prstGeom prst="rect">
            <a:avLst/>
          </a:prstGeom>
          <a:gradFill>
            <a:gsLst>
              <a:gs pos="55000">
                <a:srgbClr val="0062AC">
                  <a:alpha val="90000"/>
                </a:srgbClr>
              </a:gs>
              <a:gs pos="0">
                <a:srgbClr val="004376"/>
              </a:gs>
              <a:gs pos="100000">
                <a:srgbClr val="0062AC">
                  <a:alpha val="9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2" name="Shape 372">
            <a:extLst>
              <a:ext uri="{FF2B5EF4-FFF2-40B4-BE49-F238E27FC236}">
                <a16:creationId xmlns:a16="http://schemas.microsoft.com/office/drawing/2014/main" id="{7A2ECC9D-A38D-47C6-8F38-F1F5CC98FA3A}"/>
              </a:ext>
            </a:extLst>
          </p:cNvPr>
          <p:cNvSpPr/>
          <p:nvPr userDrawn="1"/>
        </p:nvSpPr>
        <p:spPr>
          <a:xfrm>
            <a:off x="301985" y="1416433"/>
            <a:ext cx="2009250" cy="2316446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5" tIns="17138" rIns="34285" bIns="17138" anchor="ctr" anchorCtr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Picture Placeholder 2">
            <a:extLst>
              <a:ext uri="{FF2B5EF4-FFF2-40B4-BE49-F238E27FC236}">
                <a16:creationId xmlns:a16="http://schemas.microsoft.com/office/drawing/2014/main" id="{C7445EF1-9793-4C58-B1EB-E8869E5213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2935" y="1543491"/>
            <a:ext cx="904826" cy="904826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4" name="Text Placeholder 4">
            <a:extLst>
              <a:ext uri="{FF2B5EF4-FFF2-40B4-BE49-F238E27FC236}">
                <a16:creationId xmlns:a16="http://schemas.microsoft.com/office/drawing/2014/main" id="{D2E27365-7F1F-45B0-A22E-0E01972651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916" y="2637338"/>
            <a:ext cx="1997319" cy="452628"/>
          </a:xfrm>
          <a:noFill/>
        </p:spPr>
        <p:txBody>
          <a:bodyPr lIns="137160" tIns="137160" rIns="137160" bIns="137160" anchor="t">
            <a:norm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1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85" name="Shape 372">
            <a:extLst>
              <a:ext uri="{FF2B5EF4-FFF2-40B4-BE49-F238E27FC236}">
                <a16:creationId xmlns:a16="http://schemas.microsoft.com/office/drawing/2014/main" id="{2C1C2140-31E8-4E90-9562-460471137879}"/>
              </a:ext>
            </a:extLst>
          </p:cNvPr>
          <p:cNvSpPr/>
          <p:nvPr userDrawn="1"/>
        </p:nvSpPr>
        <p:spPr>
          <a:xfrm>
            <a:off x="2487053" y="1416433"/>
            <a:ext cx="2009250" cy="2316446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5" tIns="17138" rIns="34285" bIns="17138" anchor="ctr" anchorCtr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Picture Placeholder 2">
            <a:extLst>
              <a:ext uri="{FF2B5EF4-FFF2-40B4-BE49-F238E27FC236}">
                <a16:creationId xmlns:a16="http://schemas.microsoft.com/office/drawing/2014/main" id="{9B60C428-4F93-40FF-9D0C-EE8F7776FDF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038004" y="1543491"/>
            <a:ext cx="904826" cy="904826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7" name="Text Placeholder 4">
            <a:extLst>
              <a:ext uri="{FF2B5EF4-FFF2-40B4-BE49-F238E27FC236}">
                <a16:creationId xmlns:a16="http://schemas.microsoft.com/office/drawing/2014/main" id="{D5E355E8-D3E1-48F6-AE97-907EA4F5F3A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498985" y="2637338"/>
            <a:ext cx="1997319" cy="452628"/>
          </a:xfrm>
          <a:noFill/>
        </p:spPr>
        <p:txBody>
          <a:bodyPr lIns="137160" tIns="137160" rIns="137160" bIns="137160" anchor="t">
            <a:norm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1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88" name="Shape 372">
            <a:extLst>
              <a:ext uri="{FF2B5EF4-FFF2-40B4-BE49-F238E27FC236}">
                <a16:creationId xmlns:a16="http://schemas.microsoft.com/office/drawing/2014/main" id="{CC310F99-BBA5-4AA5-9F76-AC5F9AA405FC}"/>
              </a:ext>
            </a:extLst>
          </p:cNvPr>
          <p:cNvSpPr/>
          <p:nvPr userDrawn="1"/>
        </p:nvSpPr>
        <p:spPr>
          <a:xfrm>
            <a:off x="4672121" y="1416433"/>
            <a:ext cx="2009250" cy="2316446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5" tIns="17138" rIns="34285" bIns="17138" anchor="ctr" anchorCtr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Picture Placeholder 2">
            <a:extLst>
              <a:ext uri="{FF2B5EF4-FFF2-40B4-BE49-F238E27FC236}">
                <a16:creationId xmlns:a16="http://schemas.microsoft.com/office/drawing/2014/main" id="{F8E2E6AE-AE50-478A-B129-F7B0F619156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23072" y="1543491"/>
            <a:ext cx="904826" cy="904826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0" name="Text Placeholder 4">
            <a:extLst>
              <a:ext uri="{FF2B5EF4-FFF2-40B4-BE49-F238E27FC236}">
                <a16:creationId xmlns:a16="http://schemas.microsoft.com/office/drawing/2014/main" id="{AE04CF6F-D3E5-4A0F-B2D5-00F1F0BA734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4053" y="2637338"/>
            <a:ext cx="1997319" cy="452628"/>
          </a:xfrm>
          <a:noFill/>
        </p:spPr>
        <p:txBody>
          <a:bodyPr lIns="137160" tIns="137160" rIns="137160" bIns="137160" anchor="t">
            <a:norm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1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91" name="Shape 372">
            <a:extLst>
              <a:ext uri="{FF2B5EF4-FFF2-40B4-BE49-F238E27FC236}">
                <a16:creationId xmlns:a16="http://schemas.microsoft.com/office/drawing/2014/main" id="{C1A66B09-8BAA-4D23-BE2D-AC191079A81E}"/>
              </a:ext>
            </a:extLst>
          </p:cNvPr>
          <p:cNvSpPr/>
          <p:nvPr userDrawn="1"/>
        </p:nvSpPr>
        <p:spPr>
          <a:xfrm>
            <a:off x="6856226" y="1416433"/>
            <a:ext cx="2009250" cy="2316446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5" tIns="17138" rIns="34285" bIns="17138" anchor="ctr" anchorCtr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Picture Placeholder 2">
            <a:extLst>
              <a:ext uri="{FF2B5EF4-FFF2-40B4-BE49-F238E27FC236}">
                <a16:creationId xmlns:a16="http://schemas.microsoft.com/office/drawing/2014/main" id="{CA6D9479-D191-43F1-8D9E-885E7B57F57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407177" y="1543491"/>
            <a:ext cx="904826" cy="904826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09" name="Text Placeholder 4">
            <a:extLst>
              <a:ext uri="{FF2B5EF4-FFF2-40B4-BE49-F238E27FC236}">
                <a16:creationId xmlns:a16="http://schemas.microsoft.com/office/drawing/2014/main" id="{1FF215E2-973F-4B78-9214-B2CE1B7197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868158" y="2637338"/>
            <a:ext cx="1997319" cy="452628"/>
          </a:xfrm>
          <a:noFill/>
        </p:spPr>
        <p:txBody>
          <a:bodyPr lIns="137160" tIns="137160" rIns="137160" bIns="137160" anchor="t">
            <a:norm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1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25" name="Rectangle 24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91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u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6">
            <a:extLst>
              <a:ext uri="{FF2B5EF4-FFF2-40B4-BE49-F238E27FC236}">
                <a16:creationId xmlns:a16="http://schemas.microsoft.com/office/drawing/2014/main" id="{0CEFDB03-85A9-407D-8A22-58472B82641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4880"/>
              </a:gs>
              <a:gs pos="55000">
                <a:srgbClr val="2AB7ED">
                  <a:alpha val="89803"/>
                </a:srgbClr>
              </a:gs>
              <a:gs pos="100000">
                <a:srgbClr val="2AB7E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lIns="91406" tIns="45694" rIns="91406" bIns="45694" anchor="ctr" anchorCtr="0">
            <a:noAutofit/>
          </a:bodyPr>
          <a:lstStyle/>
          <a:p>
            <a:pPr algn="ctr">
              <a:buSzPct val="25000"/>
            </a:pPr>
            <a:r>
              <a:rPr lang="en-AU" sz="7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F83C6AFC-D03A-4057-947D-6B1B73304C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1989" y="1869672"/>
            <a:ext cx="4046220" cy="480060"/>
          </a:xfrm>
          <a:solidFill>
            <a:srgbClr val="FFA620"/>
          </a:solidFill>
        </p:spPr>
        <p:txBody>
          <a:bodyPr lIns="68580" tIns="68580" rIns="68580" bIns="68580" anchor="ctr">
            <a:norm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900" b="0" kern="0">
                <a:solidFill>
                  <a:srgbClr val="FFFFFF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58960B9A-F680-4892-A773-EA622B15788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28973" y="1869672"/>
            <a:ext cx="1508760" cy="480060"/>
          </a:xfrm>
          <a:solidFill>
            <a:srgbClr val="FFA620"/>
          </a:solidFill>
        </p:spPr>
        <p:txBody>
          <a:bodyPr lIns="68580" tIns="68580" rIns="68580" bIns="68580" anchor="ctr">
            <a:norm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900" b="0" kern="0">
                <a:solidFill>
                  <a:srgbClr val="FFFFFF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97" name="Text Placeholder 4">
            <a:extLst>
              <a:ext uri="{FF2B5EF4-FFF2-40B4-BE49-F238E27FC236}">
                <a16:creationId xmlns:a16="http://schemas.microsoft.com/office/drawing/2014/main" id="{8BA1AE5D-BAAC-4754-AA40-56096954EB4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989" y="2363750"/>
            <a:ext cx="4046220" cy="342900"/>
          </a:xfrm>
          <a:solidFill>
            <a:srgbClr val="FFFFFF"/>
          </a:solidFill>
        </p:spPr>
        <p:txBody>
          <a:bodyPr lIns="68580" rIns="68580" anchor="ctr">
            <a:norm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98" name="Text Placeholder 4">
            <a:extLst>
              <a:ext uri="{FF2B5EF4-FFF2-40B4-BE49-F238E27FC236}">
                <a16:creationId xmlns:a16="http://schemas.microsoft.com/office/drawing/2014/main" id="{97EE817E-B709-4756-84A3-C5E7A59983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28973" y="2363750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7EBCC12C-2411-4845-B842-DEFB474743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63077" y="1869672"/>
            <a:ext cx="1508760" cy="480060"/>
          </a:xfrm>
          <a:solidFill>
            <a:srgbClr val="FFA620"/>
          </a:solidFill>
        </p:spPr>
        <p:txBody>
          <a:bodyPr lIns="68580" tIns="68580" rIns="68580" bIns="68580" anchor="ctr">
            <a:norm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900" b="0" kern="0">
                <a:solidFill>
                  <a:srgbClr val="FFFFFF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52" name="Text Placeholder 4">
            <a:extLst>
              <a:ext uri="{FF2B5EF4-FFF2-40B4-BE49-F238E27FC236}">
                <a16:creationId xmlns:a16="http://schemas.microsoft.com/office/drawing/2014/main" id="{E37595FA-23EE-43E3-BD4B-3940ED3617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63077" y="2363750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53" name="Text Placeholder 4">
            <a:extLst>
              <a:ext uri="{FF2B5EF4-FFF2-40B4-BE49-F238E27FC236}">
                <a16:creationId xmlns:a16="http://schemas.microsoft.com/office/drawing/2014/main" id="{2B1F2976-13F7-43C4-B593-8891CCB2354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92657" y="1869672"/>
            <a:ext cx="1508760" cy="480060"/>
          </a:xfrm>
          <a:solidFill>
            <a:srgbClr val="FFA620"/>
          </a:solidFill>
        </p:spPr>
        <p:txBody>
          <a:bodyPr lIns="68580" tIns="68580" rIns="68580" bIns="68580" anchor="ctr">
            <a:norm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900" b="0" kern="0">
                <a:solidFill>
                  <a:srgbClr val="FFFFFF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54" name="Text Placeholder 4">
            <a:extLst>
              <a:ext uri="{FF2B5EF4-FFF2-40B4-BE49-F238E27FC236}">
                <a16:creationId xmlns:a16="http://schemas.microsoft.com/office/drawing/2014/main" id="{43979406-ABA6-4F31-8233-971C189F079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2657" y="2363750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55" name="Text Placeholder 4">
            <a:extLst>
              <a:ext uri="{FF2B5EF4-FFF2-40B4-BE49-F238E27FC236}">
                <a16:creationId xmlns:a16="http://schemas.microsoft.com/office/drawing/2014/main" id="{405BA393-982E-4F12-AC8D-EE39D9AA9C9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1989" y="2723879"/>
            <a:ext cx="4046220" cy="342900"/>
          </a:xfrm>
          <a:solidFill>
            <a:srgbClr val="FFFFFF"/>
          </a:solidFill>
        </p:spPr>
        <p:txBody>
          <a:bodyPr lIns="68580" rIns="68580" anchor="ctr">
            <a:norm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56" name="Text Placeholder 4">
            <a:extLst>
              <a:ext uri="{FF2B5EF4-FFF2-40B4-BE49-F238E27FC236}">
                <a16:creationId xmlns:a16="http://schemas.microsoft.com/office/drawing/2014/main" id="{AEAD6144-87F4-495B-B073-68E213A66AB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28973" y="2723879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57" name="Text Placeholder 4">
            <a:extLst>
              <a:ext uri="{FF2B5EF4-FFF2-40B4-BE49-F238E27FC236}">
                <a16:creationId xmlns:a16="http://schemas.microsoft.com/office/drawing/2014/main" id="{12647BC9-61AE-4D13-913B-EBD80B89487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863077" y="2723879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58" name="Text Placeholder 4">
            <a:extLst>
              <a:ext uri="{FF2B5EF4-FFF2-40B4-BE49-F238E27FC236}">
                <a16:creationId xmlns:a16="http://schemas.microsoft.com/office/drawing/2014/main" id="{A597839A-B176-4576-A242-97C4EC1707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92657" y="2723879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59" name="Text Placeholder 4">
            <a:extLst>
              <a:ext uri="{FF2B5EF4-FFF2-40B4-BE49-F238E27FC236}">
                <a16:creationId xmlns:a16="http://schemas.microsoft.com/office/drawing/2014/main" id="{BDBD13E6-8098-4DDA-9001-64F4A553FC0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1989" y="3093293"/>
            <a:ext cx="4046220" cy="342900"/>
          </a:xfrm>
          <a:solidFill>
            <a:srgbClr val="FFFFFF"/>
          </a:solidFill>
        </p:spPr>
        <p:txBody>
          <a:bodyPr lIns="68580" rIns="68580" anchor="ctr">
            <a:norm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60" name="Text Placeholder 4">
            <a:extLst>
              <a:ext uri="{FF2B5EF4-FFF2-40B4-BE49-F238E27FC236}">
                <a16:creationId xmlns:a16="http://schemas.microsoft.com/office/drawing/2014/main" id="{8FC317A4-8C24-4B1E-AF38-6A94B9B7AC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328973" y="3093293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61" name="Text Placeholder 4">
            <a:extLst>
              <a:ext uri="{FF2B5EF4-FFF2-40B4-BE49-F238E27FC236}">
                <a16:creationId xmlns:a16="http://schemas.microsoft.com/office/drawing/2014/main" id="{FC2B15CD-222B-4CE6-B13A-D8F37EC74B2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863077" y="3093293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62" name="Text Placeholder 4">
            <a:extLst>
              <a:ext uri="{FF2B5EF4-FFF2-40B4-BE49-F238E27FC236}">
                <a16:creationId xmlns:a16="http://schemas.microsoft.com/office/drawing/2014/main" id="{56443715-67EB-477C-A917-94F3E1DA53E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92657" y="3093293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63" name="Text Placeholder 4">
            <a:extLst>
              <a:ext uri="{FF2B5EF4-FFF2-40B4-BE49-F238E27FC236}">
                <a16:creationId xmlns:a16="http://schemas.microsoft.com/office/drawing/2014/main" id="{9FA2CB55-0513-4D5D-B6A1-06298E9DDE6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61989" y="3455669"/>
            <a:ext cx="4046220" cy="342900"/>
          </a:xfrm>
          <a:solidFill>
            <a:srgbClr val="FFFFFF"/>
          </a:solidFill>
        </p:spPr>
        <p:txBody>
          <a:bodyPr lIns="68580" rIns="68580" anchor="ctr">
            <a:norm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64" name="Text Placeholder 4">
            <a:extLst>
              <a:ext uri="{FF2B5EF4-FFF2-40B4-BE49-F238E27FC236}">
                <a16:creationId xmlns:a16="http://schemas.microsoft.com/office/drawing/2014/main" id="{507010FC-BB21-4BA5-8DDA-310DADC44A2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28973" y="3455669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65" name="Text Placeholder 4">
            <a:extLst>
              <a:ext uri="{FF2B5EF4-FFF2-40B4-BE49-F238E27FC236}">
                <a16:creationId xmlns:a16="http://schemas.microsoft.com/office/drawing/2014/main" id="{A955DD97-405C-4981-9D48-B92FD030533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863077" y="3455669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66" name="Text Placeholder 4">
            <a:extLst>
              <a:ext uri="{FF2B5EF4-FFF2-40B4-BE49-F238E27FC236}">
                <a16:creationId xmlns:a16="http://schemas.microsoft.com/office/drawing/2014/main" id="{A3AACF8B-AD63-4D95-ADFC-73BD683C632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92657" y="3455669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67" name="Text Placeholder 4">
            <a:extLst>
              <a:ext uri="{FF2B5EF4-FFF2-40B4-BE49-F238E27FC236}">
                <a16:creationId xmlns:a16="http://schemas.microsoft.com/office/drawing/2014/main" id="{1C64EC11-C241-4BEE-B7A7-1D90E813C63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61989" y="3818289"/>
            <a:ext cx="4046220" cy="342900"/>
          </a:xfrm>
          <a:solidFill>
            <a:srgbClr val="FFFFFF"/>
          </a:solidFill>
        </p:spPr>
        <p:txBody>
          <a:bodyPr lIns="68580" rIns="68580" anchor="ctr">
            <a:norm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68" name="Text Placeholder 4">
            <a:extLst>
              <a:ext uri="{FF2B5EF4-FFF2-40B4-BE49-F238E27FC236}">
                <a16:creationId xmlns:a16="http://schemas.microsoft.com/office/drawing/2014/main" id="{7F70DABE-DD77-4A11-87AD-093BA5FF73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28973" y="3818289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69" name="Text Placeholder 4">
            <a:extLst>
              <a:ext uri="{FF2B5EF4-FFF2-40B4-BE49-F238E27FC236}">
                <a16:creationId xmlns:a16="http://schemas.microsoft.com/office/drawing/2014/main" id="{0DBC9F57-D338-4E5C-80D6-62B43553945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863077" y="3818289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F11422BA-28A2-463C-8CAD-1A82F53B05C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392657" y="3818289"/>
            <a:ext cx="1508760" cy="342900"/>
          </a:xfrm>
          <a:solidFill>
            <a:srgbClr val="FFFFFF"/>
          </a:solidFill>
        </p:spPr>
        <p:txBody>
          <a:bodyPr vert="horz" lIns="68580" tIns="0" rIns="68580" bIns="0" rtlCol="0" anchor="ctr">
            <a:normAutofit/>
          </a:bodyPr>
          <a:lstStyle>
            <a:lvl1pPr marL="171446" indent="-171446" algn="ctr">
              <a:buFontTx/>
              <a:buNone/>
              <a:defRPr lang="en-US" sz="1000" b="1" kern="0">
                <a:solidFill>
                  <a:srgbClr val="0062AC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 marL="0" lvl="0" indent="0" defTabSz="342900">
              <a:lnSpc>
                <a:spcPct val="90000"/>
              </a:lnSpc>
              <a:buClr>
                <a:srgbClr val="000000"/>
              </a:buClr>
              <a:buSzPct val="25000"/>
              <a:buNone/>
            </a:pPr>
            <a:r>
              <a:rPr lang="en-US"/>
              <a:t>add text</a:t>
            </a:r>
          </a:p>
        </p:txBody>
      </p:sp>
      <p:sp>
        <p:nvSpPr>
          <p:cNvPr id="171" name="Text Placeholder 4">
            <a:extLst>
              <a:ext uri="{FF2B5EF4-FFF2-40B4-BE49-F238E27FC236}">
                <a16:creationId xmlns:a16="http://schemas.microsoft.com/office/drawing/2014/main" id="{303C7C08-CC8A-4BD7-A9EF-D9990BB64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073" y="1143465"/>
            <a:ext cx="7695855" cy="514841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lang="en-US" sz="1400" kern="0">
                <a:solidFill>
                  <a:schemeClr val="bg1"/>
                </a:solidFill>
                <a:latin typeface="+mn-lt"/>
                <a:ea typeface="Open Sans Light"/>
                <a:cs typeface="Open Sans Light"/>
              </a:defRPr>
            </a:lvl1pPr>
          </a:lstStyle>
          <a:p>
            <a:pPr lvl="0"/>
            <a:endParaRPr lang="en-US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38" name="Rectangle 37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99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039C8E9-EDBA-404F-B264-AE0FB99A7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0166" y="1275606"/>
            <a:ext cx="1977848" cy="736143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52" name="Picture Placeholder 2">
            <a:extLst>
              <a:ext uri="{FF2B5EF4-FFF2-40B4-BE49-F238E27FC236}">
                <a16:creationId xmlns:a16="http://schemas.microsoft.com/office/drawing/2014/main" id="{6A479799-1F82-45E0-9DAA-03AB489AF1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5558" y="1287330"/>
            <a:ext cx="685800" cy="6858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E9850B78-E8B5-45C2-9967-246C5B31809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90166" y="2348882"/>
            <a:ext cx="1977848" cy="736143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86EC894F-5EFE-4D81-8437-5AA5C46FA38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558" y="2360606"/>
            <a:ext cx="685800" cy="6858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54F9D00-4237-4885-82AB-EE0C887A5A0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90166" y="3386357"/>
            <a:ext cx="1977848" cy="736143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A9DCC3D5-7D2F-47FE-B34A-099161604BA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5558" y="3398081"/>
            <a:ext cx="685800" cy="6858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39170544-E0AD-4196-8499-1F704D53B4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37050" y="1275606"/>
            <a:ext cx="1977848" cy="736143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29EBF3CD-A961-452B-B219-472739153BB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37050" y="2348882"/>
            <a:ext cx="1977848" cy="736143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F1B28AD-8D63-48B5-9615-CD21FA6B879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837050" y="3386357"/>
            <a:ext cx="1977848" cy="736143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FE18C6E7-D93C-4AC4-8A57-9F3F18C4A71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592323" y="1727065"/>
            <a:ext cx="1987959" cy="1951467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04A2663F-6892-4EF4-B0C2-BDC9338B2CA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071665" y="1287330"/>
            <a:ext cx="685800" cy="6858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B45BFC2A-7879-4233-90BC-896D8D56A12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071665" y="2360606"/>
            <a:ext cx="685800" cy="6858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92D97454-DDD9-454F-93AC-602A464A529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071665" y="3398081"/>
            <a:ext cx="685800" cy="6858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60909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8C2186-813E-4274-9C02-DC2E6A63F732}"/>
              </a:ext>
            </a:extLst>
          </p:cNvPr>
          <p:cNvSpPr/>
          <p:nvPr userDrawn="1"/>
        </p:nvSpPr>
        <p:spPr>
          <a:xfrm>
            <a:off x="845586" y="1167594"/>
            <a:ext cx="1692553" cy="1692553"/>
          </a:xfrm>
          <a:prstGeom prst="ellipse">
            <a:avLst/>
          </a:prstGeom>
          <a:solidFill>
            <a:srgbClr val="20407F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79BBAE-069C-48C5-8C07-31035D0ADCAF}"/>
              </a:ext>
            </a:extLst>
          </p:cNvPr>
          <p:cNvSpPr/>
          <p:nvPr userDrawn="1"/>
        </p:nvSpPr>
        <p:spPr>
          <a:xfrm>
            <a:off x="2276836" y="1167594"/>
            <a:ext cx="1692553" cy="1692553"/>
          </a:xfrm>
          <a:prstGeom prst="ellipse">
            <a:avLst/>
          </a:prstGeom>
          <a:solidFill>
            <a:srgbClr val="007FBF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7C0192-164A-4DB3-8861-DE7275C273E9}"/>
              </a:ext>
            </a:extLst>
          </p:cNvPr>
          <p:cNvSpPr/>
          <p:nvPr userDrawn="1"/>
        </p:nvSpPr>
        <p:spPr>
          <a:xfrm>
            <a:off x="5139336" y="1167594"/>
            <a:ext cx="1692553" cy="1692553"/>
          </a:xfrm>
          <a:prstGeom prst="ellipse">
            <a:avLst/>
          </a:prstGeom>
          <a:solidFill>
            <a:srgbClr val="2FA6FF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E1EF6C-1306-4EE4-9B4F-B2D648CF6166}"/>
              </a:ext>
            </a:extLst>
          </p:cNvPr>
          <p:cNvSpPr/>
          <p:nvPr userDrawn="1"/>
        </p:nvSpPr>
        <p:spPr>
          <a:xfrm>
            <a:off x="3708087" y="1167594"/>
            <a:ext cx="1692553" cy="1692553"/>
          </a:xfrm>
          <a:prstGeom prst="ellipse">
            <a:avLst/>
          </a:prstGeom>
          <a:solidFill>
            <a:srgbClr val="26ABDF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5B03BA-0D73-42D8-8B80-A040014BB5DB}"/>
              </a:ext>
            </a:extLst>
          </p:cNvPr>
          <p:cNvSpPr/>
          <p:nvPr userDrawn="1"/>
        </p:nvSpPr>
        <p:spPr>
          <a:xfrm>
            <a:off x="6570588" y="1167594"/>
            <a:ext cx="1692553" cy="1692553"/>
          </a:xfrm>
          <a:prstGeom prst="ellipse">
            <a:avLst/>
          </a:prstGeom>
          <a:solidFill>
            <a:srgbClr val="79C6FF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0615FCD-7368-4453-9E9F-26B6907B6D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9687" y="1491630"/>
            <a:ext cx="1028700" cy="10287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B64752D5-9E93-400F-8EF3-7B8DDA1E78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0511" y="1491630"/>
            <a:ext cx="1028700" cy="10287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68" name="Picture Placeholder 3">
            <a:extLst>
              <a:ext uri="{FF2B5EF4-FFF2-40B4-BE49-F238E27FC236}">
                <a16:creationId xmlns:a16="http://schemas.microsoft.com/office/drawing/2014/main" id="{149D0872-145C-4DEF-9892-B0BEF21B5A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29174" y="1491630"/>
            <a:ext cx="1028700" cy="10287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8C0D6D6F-D316-498A-B7C4-0B976F36F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0423" y="1491630"/>
            <a:ext cx="1028700" cy="10287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2CAB2A36-C12C-4F05-B45C-ABF78035C4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1672" y="1491630"/>
            <a:ext cx="1028700" cy="10287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2F059671-7CBD-4094-9294-9C1ACE4345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53609" y="3109359"/>
            <a:ext cx="1180148" cy="1029417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0" name="Text Placeholder 4">
            <a:extLst>
              <a:ext uri="{FF2B5EF4-FFF2-40B4-BE49-F238E27FC236}">
                <a16:creationId xmlns:a16="http://schemas.microsoft.com/office/drawing/2014/main" id="{EB692096-452D-4119-8F60-E8CE0518B4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25625" y="3109359"/>
            <a:ext cx="1180148" cy="1029417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1" name="Text Placeholder 4">
            <a:extLst>
              <a:ext uri="{FF2B5EF4-FFF2-40B4-BE49-F238E27FC236}">
                <a16:creationId xmlns:a16="http://schemas.microsoft.com/office/drawing/2014/main" id="{8300E5E7-C3C7-4A5B-923C-741A20FADE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45927" y="3109359"/>
            <a:ext cx="1180148" cy="1029417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2" name="Text Placeholder 4">
            <a:extLst>
              <a:ext uri="{FF2B5EF4-FFF2-40B4-BE49-F238E27FC236}">
                <a16:creationId xmlns:a16="http://schemas.microsoft.com/office/drawing/2014/main" id="{84F09D8F-5B6B-4F10-8DBA-F9A9054A88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95537" y="3109359"/>
            <a:ext cx="1180148" cy="1029417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3" name="Text Placeholder 4">
            <a:extLst>
              <a:ext uri="{FF2B5EF4-FFF2-40B4-BE49-F238E27FC236}">
                <a16:creationId xmlns:a16="http://schemas.microsoft.com/office/drawing/2014/main" id="{5E2CDB09-7F43-4E49-973D-F2C97A3EE18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24196" y="3109359"/>
            <a:ext cx="1180148" cy="1029417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111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7" dur="9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8" dur="9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1111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1111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5" dur="1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16" dur="1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1111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9" dur="1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20" dur="1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1111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23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24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8" grpId="0" animBg="1"/>
        </p:bld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9" name="Text Placeholder 4">
            <a:extLst>
              <a:ext uri="{FF2B5EF4-FFF2-40B4-BE49-F238E27FC236}">
                <a16:creationId xmlns:a16="http://schemas.microsoft.com/office/drawing/2014/main" id="{0EE6948A-2C2D-4648-BE30-36AD6B3657D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1989" y="1304777"/>
            <a:ext cx="8684497" cy="274320"/>
          </a:xfrm>
          <a:solidFill>
            <a:srgbClr val="FFA620"/>
          </a:solidFill>
        </p:spPr>
        <p:txBody>
          <a:bodyPr lIns="68580" tIns="68580" rIns="68580" bIns="68580" anchor="ctr">
            <a:no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100" b="1" kern="0">
                <a:solidFill>
                  <a:srgbClr val="FFFFFF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20" name="Text Placeholder 4">
            <a:extLst>
              <a:ext uri="{FF2B5EF4-FFF2-40B4-BE49-F238E27FC236}">
                <a16:creationId xmlns:a16="http://schemas.microsoft.com/office/drawing/2014/main" id="{58F5E1F8-0A02-40DD-BA44-223518CA1D0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1989" y="1592057"/>
            <a:ext cx="8684497" cy="274320"/>
          </a:xfrm>
          <a:solidFill>
            <a:srgbClr val="F3F3F3"/>
          </a:solidFill>
        </p:spPr>
        <p:txBody>
          <a:bodyPr lIns="68580" tIns="68580" rIns="68580" bIns="68580" anchor="ctr">
            <a:no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100" b="0" kern="0">
                <a:solidFill>
                  <a:srgbClr val="F99D1F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21" name="Text Placeholder 4">
            <a:extLst>
              <a:ext uri="{FF2B5EF4-FFF2-40B4-BE49-F238E27FC236}">
                <a16:creationId xmlns:a16="http://schemas.microsoft.com/office/drawing/2014/main" id="{2C119115-7CEA-45A0-8648-0ACB00FD3D0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989" y="1989043"/>
            <a:ext cx="8684497" cy="274320"/>
          </a:xfrm>
          <a:solidFill>
            <a:srgbClr val="26ABDF"/>
          </a:solidFill>
        </p:spPr>
        <p:txBody>
          <a:bodyPr lIns="68580" tIns="68580" rIns="68580" bIns="68580" anchor="ctr">
            <a:no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100" b="1" kern="0">
                <a:solidFill>
                  <a:srgbClr val="FFFFFF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22" name="Text Placeholder 4">
            <a:extLst>
              <a:ext uri="{FF2B5EF4-FFF2-40B4-BE49-F238E27FC236}">
                <a16:creationId xmlns:a16="http://schemas.microsoft.com/office/drawing/2014/main" id="{DC156263-4657-4CE9-9B72-903E561D0B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990" y="2276323"/>
            <a:ext cx="2166885" cy="595926"/>
          </a:xfrm>
          <a:solidFill>
            <a:srgbClr val="F3F3F3"/>
          </a:solidFill>
        </p:spPr>
        <p:txBody>
          <a:bodyPr lIns="68580" tIns="68580" rIns="68580" bIns="68580" anchor="ctr">
            <a:no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900" b="0" kern="0">
                <a:solidFill>
                  <a:srgbClr val="0062AC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29" name="Text Placeholder 4">
            <a:extLst>
              <a:ext uri="{FF2B5EF4-FFF2-40B4-BE49-F238E27FC236}">
                <a16:creationId xmlns:a16="http://schemas.microsoft.com/office/drawing/2014/main" id="{71C915E0-E703-4678-86C9-7BAD9F24B9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779600" y="2276323"/>
            <a:ext cx="2166885" cy="595926"/>
          </a:xfrm>
          <a:solidFill>
            <a:srgbClr val="F3F3F3"/>
          </a:solidFill>
        </p:spPr>
        <p:txBody>
          <a:bodyPr lIns="68580" tIns="68580" rIns="68580" bIns="68580" anchor="ctr">
            <a:no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900" b="0" kern="0">
                <a:solidFill>
                  <a:srgbClr val="0062AC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30" name="Text Placeholder 4">
            <a:extLst>
              <a:ext uri="{FF2B5EF4-FFF2-40B4-BE49-F238E27FC236}">
                <a16:creationId xmlns:a16="http://schemas.microsoft.com/office/drawing/2014/main" id="{AF1F0514-9847-43CD-BD19-CF19FA74C18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32008" y="2276323"/>
            <a:ext cx="2137410" cy="595926"/>
          </a:xfrm>
          <a:solidFill>
            <a:srgbClr val="F3F3F3"/>
          </a:solidFill>
        </p:spPr>
        <p:txBody>
          <a:bodyPr lIns="68580" tIns="68580" rIns="68580" bIns="68580" anchor="ctr">
            <a:no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900" b="0" kern="0">
                <a:solidFill>
                  <a:srgbClr val="0062AC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31" name="Text Placeholder 4">
            <a:extLst>
              <a:ext uri="{FF2B5EF4-FFF2-40B4-BE49-F238E27FC236}">
                <a16:creationId xmlns:a16="http://schemas.microsoft.com/office/drawing/2014/main" id="{BC7479B0-DE96-45F2-97EF-DD4D0DD1C99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51521" y="2276323"/>
            <a:ext cx="2166885" cy="595926"/>
          </a:xfrm>
          <a:solidFill>
            <a:srgbClr val="F3F3F3"/>
          </a:solidFill>
        </p:spPr>
        <p:txBody>
          <a:bodyPr lIns="68580" tIns="68580" rIns="68580" bIns="68580" anchor="ctr">
            <a:no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900" b="0" kern="0">
                <a:solidFill>
                  <a:srgbClr val="0062AC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32" name="Text Placeholder 4">
            <a:extLst>
              <a:ext uri="{FF2B5EF4-FFF2-40B4-BE49-F238E27FC236}">
                <a16:creationId xmlns:a16="http://schemas.microsoft.com/office/drawing/2014/main" id="{0926B3D6-0F5D-473E-8BDC-7CC1A744183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1989" y="2992055"/>
            <a:ext cx="8684497" cy="274320"/>
          </a:xfrm>
          <a:solidFill>
            <a:srgbClr val="007FBF"/>
          </a:solidFill>
        </p:spPr>
        <p:txBody>
          <a:bodyPr lIns="68580" tIns="68580" rIns="68580" bIns="68580" anchor="ctr">
            <a:no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100" b="1" kern="0">
                <a:solidFill>
                  <a:srgbClr val="FFFFFF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D62E4388-E382-4139-9627-21A86792003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61990" y="3279335"/>
            <a:ext cx="2166885" cy="595926"/>
          </a:xfrm>
          <a:solidFill>
            <a:srgbClr val="F3F3F3"/>
          </a:solidFill>
        </p:spPr>
        <p:txBody>
          <a:bodyPr lIns="68580" tIns="68580" rIns="68580" bIns="68580" anchor="ctr">
            <a:no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900" b="0" kern="0">
                <a:solidFill>
                  <a:srgbClr val="007AD6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DE4482FE-3B1D-42D9-BCE9-E3D3E3A71BA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779600" y="3279335"/>
            <a:ext cx="2166885" cy="595926"/>
          </a:xfrm>
          <a:solidFill>
            <a:srgbClr val="F3F3F3"/>
          </a:solidFill>
        </p:spPr>
        <p:txBody>
          <a:bodyPr lIns="68580" tIns="68580" rIns="68580" bIns="68580" anchor="ctr">
            <a:no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900" b="0" kern="0">
                <a:solidFill>
                  <a:srgbClr val="007AD6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35" name="Text Placeholder 4">
            <a:extLst>
              <a:ext uri="{FF2B5EF4-FFF2-40B4-BE49-F238E27FC236}">
                <a16:creationId xmlns:a16="http://schemas.microsoft.com/office/drawing/2014/main" id="{232779A2-F455-4613-B850-C053F1FB114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32008" y="3279335"/>
            <a:ext cx="2137410" cy="595926"/>
          </a:xfrm>
          <a:solidFill>
            <a:srgbClr val="F3F3F3"/>
          </a:solidFill>
        </p:spPr>
        <p:txBody>
          <a:bodyPr lIns="68580" tIns="68580" rIns="68580" bIns="68580" anchor="ctr">
            <a:no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900" b="0" kern="0">
                <a:solidFill>
                  <a:srgbClr val="007AD6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4B713FE2-AA4A-4000-BFF6-5C67889307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51521" y="3279335"/>
            <a:ext cx="2166885" cy="595926"/>
          </a:xfrm>
          <a:solidFill>
            <a:srgbClr val="F3F3F3"/>
          </a:solidFill>
        </p:spPr>
        <p:txBody>
          <a:bodyPr lIns="68580" tIns="68580" rIns="68580" bIns="68580" anchor="ctr">
            <a:noAutofit/>
          </a:bodyPr>
          <a:lstStyle>
            <a:lvl1pPr marL="0" indent="0" algn="ctr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900" b="0" kern="0">
                <a:solidFill>
                  <a:srgbClr val="007AD6"/>
                </a:solidFill>
                <a:latin typeface="+mj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4985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0" name="Group 4">
            <a:extLst>
              <a:ext uri="{FF2B5EF4-FFF2-40B4-BE49-F238E27FC236}">
                <a16:creationId xmlns:a16="http://schemas.microsoft.com/office/drawing/2014/main" id="{BB9C3E52-EBCF-4799-A39B-1C3FF6F90D3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42023" y="1354475"/>
            <a:ext cx="2459954" cy="2488189"/>
            <a:chOff x="1612" y="2"/>
            <a:chExt cx="4269" cy="4318"/>
          </a:xfrm>
          <a:solidFill>
            <a:srgbClr val="8FCFFF"/>
          </a:solidFill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348FB05A-01D7-4078-A6B0-E33C614CF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2129"/>
              <a:ext cx="2198" cy="2191"/>
            </a:xfrm>
            <a:custGeom>
              <a:avLst/>
              <a:gdLst>
                <a:gd name="T0" fmla="*/ 155 w 2187"/>
                <a:gd name="T1" fmla="*/ 2197 h 2197"/>
                <a:gd name="T2" fmla="*/ 0 w 2187"/>
                <a:gd name="T3" fmla="*/ 2050 h 2197"/>
                <a:gd name="T4" fmla="*/ 162 w 2187"/>
                <a:gd name="T5" fmla="*/ 1902 h 2197"/>
                <a:gd name="T6" fmla="*/ 186 w 2187"/>
                <a:gd name="T7" fmla="*/ 1928 h 2197"/>
                <a:gd name="T8" fmla="*/ 182 w 2187"/>
                <a:gd name="T9" fmla="*/ 1939 h 2197"/>
                <a:gd name="T10" fmla="*/ 82 w 2187"/>
                <a:gd name="T11" fmla="*/ 2033 h 2197"/>
                <a:gd name="T12" fmla="*/ 207 w 2187"/>
                <a:gd name="T13" fmla="*/ 2026 h 2197"/>
                <a:gd name="T14" fmla="*/ 257 w 2187"/>
                <a:gd name="T15" fmla="*/ 2022 h 2197"/>
                <a:gd name="T16" fmla="*/ 445 w 2187"/>
                <a:gd name="T17" fmla="*/ 2000 h 2197"/>
                <a:gd name="T18" fmla="*/ 726 w 2187"/>
                <a:gd name="T19" fmla="*/ 1928 h 2197"/>
                <a:gd name="T20" fmla="*/ 901 w 2187"/>
                <a:gd name="T21" fmla="*/ 1862 h 2197"/>
                <a:gd name="T22" fmla="*/ 1056 w 2187"/>
                <a:gd name="T23" fmla="*/ 1787 h 2197"/>
                <a:gd name="T24" fmla="*/ 1187 w 2187"/>
                <a:gd name="T25" fmla="*/ 1710 h 2197"/>
                <a:gd name="T26" fmla="*/ 1345 w 2187"/>
                <a:gd name="T27" fmla="*/ 1600 h 2197"/>
                <a:gd name="T28" fmla="*/ 1476 w 2187"/>
                <a:gd name="T29" fmla="*/ 1488 h 2197"/>
                <a:gd name="T30" fmla="*/ 1578 w 2187"/>
                <a:gd name="T31" fmla="*/ 1389 h 2197"/>
                <a:gd name="T32" fmla="*/ 1690 w 2187"/>
                <a:gd name="T33" fmla="*/ 1259 h 2197"/>
                <a:gd name="T34" fmla="*/ 1794 w 2187"/>
                <a:gd name="T35" fmla="*/ 1119 h 2197"/>
                <a:gd name="T36" fmla="*/ 1881 w 2187"/>
                <a:gd name="T37" fmla="*/ 980 h 2197"/>
                <a:gd name="T38" fmla="*/ 1930 w 2187"/>
                <a:gd name="T39" fmla="*/ 885 h 2197"/>
                <a:gd name="T40" fmla="*/ 1951 w 2187"/>
                <a:gd name="T41" fmla="*/ 841 h 2197"/>
                <a:gd name="T42" fmla="*/ 2045 w 2187"/>
                <a:gd name="T43" fmla="*/ 602 h 2197"/>
                <a:gd name="T44" fmla="*/ 2103 w 2187"/>
                <a:gd name="T45" fmla="*/ 384 h 2197"/>
                <a:gd name="T46" fmla="*/ 2131 w 2187"/>
                <a:gd name="T47" fmla="*/ 199 h 2197"/>
                <a:gd name="T48" fmla="*/ 2140 w 2187"/>
                <a:gd name="T49" fmla="*/ 100 h 2197"/>
                <a:gd name="T50" fmla="*/ 2147 w 2187"/>
                <a:gd name="T51" fmla="*/ 17 h 2197"/>
                <a:gd name="T52" fmla="*/ 2166 w 2187"/>
                <a:gd name="T53" fmla="*/ 1 h 2197"/>
                <a:gd name="T54" fmla="*/ 2186 w 2187"/>
                <a:gd name="T55" fmla="*/ 20 h 2197"/>
                <a:gd name="T56" fmla="*/ 2181 w 2187"/>
                <a:gd name="T57" fmla="*/ 122 h 2197"/>
                <a:gd name="T58" fmla="*/ 2174 w 2187"/>
                <a:gd name="T59" fmla="*/ 194 h 2197"/>
                <a:gd name="T60" fmla="*/ 2156 w 2187"/>
                <a:gd name="T61" fmla="*/ 328 h 2197"/>
                <a:gd name="T62" fmla="*/ 2108 w 2187"/>
                <a:gd name="T63" fmla="*/ 542 h 2197"/>
                <a:gd name="T64" fmla="*/ 2036 w 2187"/>
                <a:gd name="T65" fmla="*/ 750 h 2197"/>
                <a:gd name="T66" fmla="*/ 1962 w 2187"/>
                <a:gd name="T67" fmla="*/ 917 h 2197"/>
                <a:gd name="T68" fmla="*/ 1807 w 2187"/>
                <a:gd name="T69" fmla="*/ 1174 h 2197"/>
                <a:gd name="T70" fmla="*/ 1641 w 2187"/>
                <a:gd name="T71" fmla="*/ 1382 h 2197"/>
                <a:gd name="T72" fmla="*/ 1508 w 2187"/>
                <a:gd name="T73" fmla="*/ 1517 h 2197"/>
                <a:gd name="T74" fmla="*/ 1334 w 2187"/>
                <a:gd name="T75" fmla="*/ 1661 h 2197"/>
                <a:gd name="T76" fmla="*/ 1207 w 2187"/>
                <a:gd name="T77" fmla="*/ 1747 h 2197"/>
                <a:gd name="T78" fmla="*/ 1001 w 2187"/>
                <a:gd name="T79" fmla="*/ 1861 h 2197"/>
                <a:gd name="T80" fmla="*/ 732 w 2187"/>
                <a:gd name="T81" fmla="*/ 1972 h 2197"/>
                <a:gd name="T82" fmla="*/ 561 w 2187"/>
                <a:gd name="T83" fmla="*/ 2018 h 2197"/>
                <a:gd name="T84" fmla="*/ 368 w 2187"/>
                <a:gd name="T85" fmla="*/ 2053 h 2197"/>
                <a:gd name="T86" fmla="*/ 238 w 2187"/>
                <a:gd name="T87" fmla="*/ 2065 h 2197"/>
                <a:gd name="T88" fmla="*/ 84 w 2187"/>
                <a:gd name="T89" fmla="*/ 2074 h 2197"/>
                <a:gd name="T90" fmla="*/ 103 w 2187"/>
                <a:gd name="T91" fmla="*/ 2091 h 2197"/>
                <a:gd name="T92" fmla="*/ 180 w 2187"/>
                <a:gd name="T93" fmla="*/ 2162 h 2197"/>
                <a:gd name="T94" fmla="*/ 179 w 2187"/>
                <a:gd name="T95" fmla="*/ 2181 h 2197"/>
                <a:gd name="T96" fmla="*/ 164 w 2187"/>
                <a:gd name="T97" fmla="*/ 2197 h 2197"/>
                <a:gd name="T98" fmla="*/ 155 w 2187"/>
                <a:gd name="T99" fmla="*/ 2197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7" h="2197">
                  <a:moveTo>
                    <a:pt x="155" y="2197"/>
                  </a:moveTo>
                  <a:cubicBezTo>
                    <a:pt x="104" y="2148"/>
                    <a:pt x="53" y="2100"/>
                    <a:pt x="0" y="2050"/>
                  </a:cubicBezTo>
                  <a:cubicBezTo>
                    <a:pt x="54" y="2001"/>
                    <a:pt x="108" y="1952"/>
                    <a:pt x="162" y="1902"/>
                  </a:cubicBezTo>
                  <a:cubicBezTo>
                    <a:pt x="171" y="1911"/>
                    <a:pt x="179" y="1919"/>
                    <a:pt x="186" y="1928"/>
                  </a:cubicBezTo>
                  <a:cubicBezTo>
                    <a:pt x="188" y="1930"/>
                    <a:pt x="185" y="1937"/>
                    <a:pt x="182" y="1939"/>
                  </a:cubicBezTo>
                  <a:cubicBezTo>
                    <a:pt x="150" y="1970"/>
                    <a:pt x="117" y="2000"/>
                    <a:pt x="82" y="2033"/>
                  </a:cubicBezTo>
                  <a:cubicBezTo>
                    <a:pt x="126" y="2030"/>
                    <a:pt x="166" y="2028"/>
                    <a:pt x="207" y="2026"/>
                  </a:cubicBezTo>
                  <a:cubicBezTo>
                    <a:pt x="223" y="2025"/>
                    <a:pt x="240" y="2024"/>
                    <a:pt x="257" y="2022"/>
                  </a:cubicBezTo>
                  <a:cubicBezTo>
                    <a:pt x="320" y="2018"/>
                    <a:pt x="383" y="2012"/>
                    <a:pt x="445" y="2000"/>
                  </a:cubicBezTo>
                  <a:cubicBezTo>
                    <a:pt x="540" y="1981"/>
                    <a:pt x="635" y="1960"/>
                    <a:pt x="726" y="1928"/>
                  </a:cubicBezTo>
                  <a:cubicBezTo>
                    <a:pt x="785" y="1907"/>
                    <a:pt x="844" y="1886"/>
                    <a:pt x="901" y="1862"/>
                  </a:cubicBezTo>
                  <a:cubicBezTo>
                    <a:pt x="954" y="1839"/>
                    <a:pt x="1006" y="1814"/>
                    <a:pt x="1056" y="1787"/>
                  </a:cubicBezTo>
                  <a:cubicBezTo>
                    <a:pt x="1101" y="1764"/>
                    <a:pt x="1145" y="1738"/>
                    <a:pt x="1187" y="1710"/>
                  </a:cubicBezTo>
                  <a:cubicBezTo>
                    <a:pt x="1241" y="1675"/>
                    <a:pt x="1294" y="1639"/>
                    <a:pt x="1345" y="1600"/>
                  </a:cubicBezTo>
                  <a:cubicBezTo>
                    <a:pt x="1391" y="1565"/>
                    <a:pt x="1434" y="1527"/>
                    <a:pt x="1476" y="1488"/>
                  </a:cubicBezTo>
                  <a:cubicBezTo>
                    <a:pt x="1511" y="1456"/>
                    <a:pt x="1546" y="1424"/>
                    <a:pt x="1578" y="1389"/>
                  </a:cubicBezTo>
                  <a:cubicBezTo>
                    <a:pt x="1617" y="1347"/>
                    <a:pt x="1654" y="1304"/>
                    <a:pt x="1690" y="1259"/>
                  </a:cubicBezTo>
                  <a:cubicBezTo>
                    <a:pt x="1726" y="1214"/>
                    <a:pt x="1761" y="1167"/>
                    <a:pt x="1794" y="1119"/>
                  </a:cubicBezTo>
                  <a:cubicBezTo>
                    <a:pt x="1825" y="1074"/>
                    <a:pt x="1854" y="1027"/>
                    <a:pt x="1881" y="980"/>
                  </a:cubicBezTo>
                  <a:cubicBezTo>
                    <a:pt x="1899" y="949"/>
                    <a:pt x="1914" y="917"/>
                    <a:pt x="1930" y="885"/>
                  </a:cubicBezTo>
                  <a:cubicBezTo>
                    <a:pt x="1937" y="870"/>
                    <a:pt x="1944" y="856"/>
                    <a:pt x="1951" y="841"/>
                  </a:cubicBezTo>
                  <a:cubicBezTo>
                    <a:pt x="1988" y="764"/>
                    <a:pt x="2020" y="684"/>
                    <a:pt x="2045" y="602"/>
                  </a:cubicBezTo>
                  <a:cubicBezTo>
                    <a:pt x="2066" y="530"/>
                    <a:pt x="2087" y="458"/>
                    <a:pt x="2103" y="384"/>
                  </a:cubicBezTo>
                  <a:cubicBezTo>
                    <a:pt x="2117" y="323"/>
                    <a:pt x="2123" y="261"/>
                    <a:pt x="2131" y="199"/>
                  </a:cubicBezTo>
                  <a:cubicBezTo>
                    <a:pt x="2136" y="166"/>
                    <a:pt x="2138" y="133"/>
                    <a:pt x="2140" y="100"/>
                  </a:cubicBezTo>
                  <a:cubicBezTo>
                    <a:pt x="2143" y="72"/>
                    <a:pt x="2144" y="44"/>
                    <a:pt x="2147" y="17"/>
                  </a:cubicBezTo>
                  <a:cubicBezTo>
                    <a:pt x="2147" y="5"/>
                    <a:pt x="2156" y="0"/>
                    <a:pt x="2166" y="1"/>
                  </a:cubicBezTo>
                  <a:cubicBezTo>
                    <a:pt x="2176" y="2"/>
                    <a:pt x="2187" y="7"/>
                    <a:pt x="2186" y="20"/>
                  </a:cubicBezTo>
                  <a:cubicBezTo>
                    <a:pt x="2185" y="54"/>
                    <a:pt x="2183" y="88"/>
                    <a:pt x="2181" y="122"/>
                  </a:cubicBezTo>
                  <a:cubicBezTo>
                    <a:pt x="2179" y="146"/>
                    <a:pt x="2177" y="170"/>
                    <a:pt x="2174" y="194"/>
                  </a:cubicBezTo>
                  <a:cubicBezTo>
                    <a:pt x="2169" y="239"/>
                    <a:pt x="2165" y="284"/>
                    <a:pt x="2156" y="328"/>
                  </a:cubicBezTo>
                  <a:cubicBezTo>
                    <a:pt x="2142" y="399"/>
                    <a:pt x="2128" y="472"/>
                    <a:pt x="2108" y="542"/>
                  </a:cubicBezTo>
                  <a:cubicBezTo>
                    <a:pt x="2088" y="613"/>
                    <a:pt x="2063" y="682"/>
                    <a:pt x="2036" y="750"/>
                  </a:cubicBezTo>
                  <a:cubicBezTo>
                    <a:pt x="2014" y="807"/>
                    <a:pt x="1989" y="862"/>
                    <a:pt x="1962" y="917"/>
                  </a:cubicBezTo>
                  <a:cubicBezTo>
                    <a:pt x="1918" y="1007"/>
                    <a:pt x="1866" y="1093"/>
                    <a:pt x="1807" y="1174"/>
                  </a:cubicBezTo>
                  <a:cubicBezTo>
                    <a:pt x="1756" y="1247"/>
                    <a:pt x="1703" y="1318"/>
                    <a:pt x="1641" y="1382"/>
                  </a:cubicBezTo>
                  <a:cubicBezTo>
                    <a:pt x="1597" y="1428"/>
                    <a:pt x="1555" y="1475"/>
                    <a:pt x="1508" y="1517"/>
                  </a:cubicBezTo>
                  <a:cubicBezTo>
                    <a:pt x="1452" y="1568"/>
                    <a:pt x="1393" y="1615"/>
                    <a:pt x="1334" y="1661"/>
                  </a:cubicBezTo>
                  <a:cubicBezTo>
                    <a:pt x="1293" y="1692"/>
                    <a:pt x="1251" y="1721"/>
                    <a:pt x="1207" y="1747"/>
                  </a:cubicBezTo>
                  <a:cubicBezTo>
                    <a:pt x="1139" y="1787"/>
                    <a:pt x="1070" y="1825"/>
                    <a:pt x="1001" y="1861"/>
                  </a:cubicBezTo>
                  <a:cubicBezTo>
                    <a:pt x="915" y="1907"/>
                    <a:pt x="824" y="1940"/>
                    <a:pt x="732" y="1972"/>
                  </a:cubicBezTo>
                  <a:cubicBezTo>
                    <a:pt x="676" y="1990"/>
                    <a:pt x="619" y="2006"/>
                    <a:pt x="561" y="2018"/>
                  </a:cubicBezTo>
                  <a:cubicBezTo>
                    <a:pt x="497" y="2033"/>
                    <a:pt x="433" y="2043"/>
                    <a:pt x="368" y="2053"/>
                  </a:cubicBezTo>
                  <a:cubicBezTo>
                    <a:pt x="325" y="2060"/>
                    <a:pt x="282" y="2062"/>
                    <a:pt x="238" y="2065"/>
                  </a:cubicBezTo>
                  <a:cubicBezTo>
                    <a:pt x="188" y="2069"/>
                    <a:pt x="137" y="2071"/>
                    <a:pt x="84" y="2074"/>
                  </a:cubicBezTo>
                  <a:cubicBezTo>
                    <a:pt x="91" y="2080"/>
                    <a:pt x="97" y="2086"/>
                    <a:pt x="103" y="2091"/>
                  </a:cubicBezTo>
                  <a:cubicBezTo>
                    <a:pt x="129" y="2115"/>
                    <a:pt x="154" y="2139"/>
                    <a:pt x="180" y="2162"/>
                  </a:cubicBezTo>
                  <a:cubicBezTo>
                    <a:pt x="187" y="2169"/>
                    <a:pt x="187" y="2175"/>
                    <a:pt x="179" y="2181"/>
                  </a:cubicBezTo>
                  <a:cubicBezTo>
                    <a:pt x="174" y="2186"/>
                    <a:pt x="169" y="2192"/>
                    <a:pt x="164" y="2197"/>
                  </a:cubicBezTo>
                  <a:cubicBezTo>
                    <a:pt x="161" y="2197"/>
                    <a:pt x="158" y="2197"/>
                    <a:pt x="155" y="2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C6D99050-6040-4CFF-A6B6-024411ADF8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4" y="751"/>
              <a:ext cx="2706" cy="2700"/>
            </a:xfrm>
            <a:custGeom>
              <a:avLst/>
              <a:gdLst>
                <a:gd name="T0" fmla="*/ 2689 w 2692"/>
                <a:gd name="T1" fmla="*/ 1518 h 2708"/>
                <a:gd name="T2" fmla="*/ 2305 w 2692"/>
                <a:gd name="T3" fmla="*/ 2292 h 2708"/>
                <a:gd name="T4" fmla="*/ 1294 w 2692"/>
                <a:gd name="T5" fmla="*/ 2694 h 2708"/>
                <a:gd name="T6" fmla="*/ 371 w 2692"/>
                <a:gd name="T7" fmla="*/ 2276 h 2708"/>
                <a:gd name="T8" fmla="*/ 1 w 2692"/>
                <a:gd name="T9" fmla="*/ 1348 h 2708"/>
                <a:gd name="T10" fmla="*/ 1319 w 2692"/>
                <a:gd name="T11" fmla="*/ 6 h 2708"/>
                <a:gd name="T12" fmla="*/ 2322 w 2692"/>
                <a:gd name="T13" fmla="*/ 426 h 2708"/>
                <a:gd name="T14" fmla="*/ 2689 w 2692"/>
                <a:gd name="T15" fmla="*/ 1518 h 2708"/>
                <a:gd name="T16" fmla="*/ 1247 w 2692"/>
                <a:gd name="T17" fmla="*/ 49 h 2708"/>
                <a:gd name="T18" fmla="*/ 426 w 2692"/>
                <a:gd name="T19" fmla="*/ 430 h 2708"/>
                <a:gd name="T20" fmla="*/ 44 w 2692"/>
                <a:gd name="T21" fmla="*/ 1320 h 2708"/>
                <a:gd name="T22" fmla="*/ 400 w 2692"/>
                <a:gd name="T23" fmla="*/ 2247 h 2708"/>
                <a:gd name="T24" fmla="*/ 1326 w 2692"/>
                <a:gd name="T25" fmla="*/ 2653 h 2708"/>
                <a:gd name="T26" fmla="*/ 2261 w 2692"/>
                <a:gd name="T27" fmla="*/ 2278 h 2708"/>
                <a:gd name="T28" fmla="*/ 2648 w 2692"/>
                <a:gd name="T29" fmla="*/ 1374 h 2708"/>
                <a:gd name="T30" fmla="*/ 1247 w 2692"/>
                <a:gd name="T31" fmla="*/ 49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92" h="2708">
                  <a:moveTo>
                    <a:pt x="2689" y="1518"/>
                  </a:moveTo>
                  <a:cubicBezTo>
                    <a:pt x="2686" y="1717"/>
                    <a:pt x="2561" y="2033"/>
                    <a:pt x="2305" y="2292"/>
                  </a:cubicBezTo>
                  <a:cubicBezTo>
                    <a:pt x="2028" y="2572"/>
                    <a:pt x="1689" y="2708"/>
                    <a:pt x="1294" y="2694"/>
                  </a:cubicBezTo>
                  <a:cubicBezTo>
                    <a:pt x="931" y="2681"/>
                    <a:pt x="622" y="2539"/>
                    <a:pt x="371" y="2276"/>
                  </a:cubicBezTo>
                  <a:cubicBezTo>
                    <a:pt x="125" y="2017"/>
                    <a:pt x="0" y="1705"/>
                    <a:pt x="1" y="1348"/>
                  </a:cubicBezTo>
                  <a:cubicBezTo>
                    <a:pt x="4" y="601"/>
                    <a:pt x="602" y="18"/>
                    <a:pt x="1319" y="6"/>
                  </a:cubicBezTo>
                  <a:cubicBezTo>
                    <a:pt x="1713" y="0"/>
                    <a:pt x="2049" y="143"/>
                    <a:pt x="2322" y="426"/>
                  </a:cubicBezTo>
                  <a:cubicBezTo>
                    <a:pt x="2547" y="661"/>
                    <a:pt x="2692" y="986"/>
                    <a:pt x="2689" y="1518"/>
                  </a:cubicBezTo>
                  <a:close/>
                  <a:moveTo>
                    <a:pt x="1247" y="49"/>
                  </a:moveTo>
                  <a:cubicBezTo>
                    <a:pt x="988" y="53"/>
                    <a:pt x="679" y="176"/>
                    <a:pt x="426" y="430"/>
                  </a:cubicBezTo>
                  <a:cubicBezTo>
                    <a:pt x="181" y="675"/>
                    <a:pt x="53" y="973"/>
                    <a:pt x="44" y="1320"/>
                  </a:cubicBezTo>
                  <a:cubicBezTo>
                    <a:pt x="36" y="1676"/>
                    <a:pt x="156" y="1988"/>
                    <a:pt x="400" y="2247"/>
                  </a:cubicBezTo>
                  <a:cubicBezTo>
                    <a:pt x="651" y="2511"/>
                    <a:pt x="962" y="2648"/>
                    <a:pt x="1326" y="2653"/>
                  </a:cubicBezTo>
                  <a:cubicBezTo>
                    <a:pt x="1688" y="2659"/>
                    <a:pt x="2003" y="2532"/>
                    <a:pt x="2261" y="2278"/>
                  </a:cubicBezTo>
                  <a:cubicBezTo>
                    <a:pt x="2512" y="2031"/>
                    <a:pt x="2643" y="1725"/>
                    <a:pt x="2648" y="1374"/>
                  </a:cubicBezTo>
                  <a:cubicBezTo>
                    <a:pt x="2659" y="632"/>
                    <a:pt x="2064" y="46"/>
                    <a:pt x="124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D27CBF69-D973-4E99-8C4D-7286B9C86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"/>
              <a:ext cx="2490" cy="690"/>
            </a:xfrm>
            <a:custGeom>
              <a:avLst/>
              <a:gdLst>
                <a:gd name="T0" fmla="*/ 2431 w 2477"/>
                <a:gd name="T1" fmla="*/ 612 h 692"/>
                <a:gd name="T2" fmla="*/ 2431 w 2477"/>
                <a:gd name="T3" fmla="*/ 475 h 692"/>
                <a:gd name="T4" fmla="*/ 2469 w 2477"/>
                <a:gd name="T5" fmla="*/ 470 h 692"/>
                <a:gd name="T6" fmla="*/ 2477 w 2477"/>
                <a:gd name="T7" fmla="*/ 692 h 692"/>
                <a:gd name="T8" fmla="*/ 2257 w 2477"/>
                <a:gd name="T9" fmla="*/ 682 h 692"/>
                <a:gd name="T10" fmla="*/ 2256 w 2477"/>
                <a:gd name="T11" fmla="*/ 676 h 692"/>
                <a:gd name="T12" fmla="*/ 2258 w 2477"/>
                <a:gd name="T13" fmla="*/ 644 h 692"/>
                <a:gd name="T14" fmla="*/ 2287 w 2477"/>
                <a:gd name="T15" fmla="*/ 643 h 692"/>
                <a:gd name="T16" fmla="*/ 2342 w 2477"/>
                <a:gd name="T17" fmla="*/ 645 h 692"/>
                <a:gd name="T18" fmla="*/ 2400 w 2477"/>
                <a:gd name="T19" fmla="*/ 645 h 692"/>
                <a:gd name="T20" fmla="*/ 2391 w 2477"/>
                <a:gd name="T21" fmla="*/ 633 h 692"/>
                <a:gd name="T22" fmla="*/ 2263 w 2477"/>
                <a:gd name="T23" fmla="*/ 519 h 692"/>
                <a:gd name="T24" fmla="*/ 2095 w 2477"/>
                <a:gd name="T25" fmla="*/ 393 h 692"/>
                <a:gd name="T26" fmla="*/ 1981 w 2477"/>
                <a:gd name="T27" fmla="*/ 320 h 692"/>
                <a:gd name="T28" fmla="*/ 1782 w 2477"/>
                <a:gd name="T29" fmla="*/ 220 h 692"/>
                <a:gd name="T30" fmla="*/ 1584 w 2477"/>
                <a:gd name="T31" fmla="*/ 142 h 692"/>
                <a:gd name="T32" fmla="*/ 1409 w 2477"/>
                <a:gd name="T33" fmla="*/ 93 h 692"/>
                <a:gd name="T34" fmla="*/ 1211 w 2477"/>
                <a:gd name="T35" fmla="*/ 56 h 692"/>
                <a:gd name="T36" fmla="*/ 1091 w 2477"/>
                <a:gd name="T37" fmla="*/ 47 h 692"/>
                <a:gd name="T38" fmla="*/ 883 w 2477"/>
                <a:gd name="T39" fmla="*/ 41 h 692"/>
                <a:gd name="T40" fmla="*/ 712 w 2477"/>
                <a:gd name="T41" fmla="*/ 53 h 692"/>
                <a:gd name="T42" fmla="*/ 490 w 2477"/>
                <a:gd name="T43" fmla="*/ 91 h 692"/>
                <a:gd name="T44" fmla="*/ 326 w 2477"/>
                <a:gd name="T45" fmla="*/ 134 h 692"/>
                <a:gd name="T46" fmla="*/ 95 w 2477"/>
                <a:gd name="T47" fmla="*/ 223 h 692"/>
                <a:gd name="T48" fmla="*/ 34 w 2477"/>
                <a:gd name="T49" fmla="*/ 250 h 692"/>
                <a:gd name="T50" fmla="*/ 6 w 2477"/>
                <a:gd name="T51" fmla="*/ 242 h 692"/>
                <a:gd name="T52" fmla="*/ 16 w 2477"/>
                <a:gd name="T53" fmla="*/ 213 h 692"/>
                <a:gd name="T54" fmla="*/ 102 w 2477"/>
                <a:gd name="T55" fmla="*/ 174 h 692"/>
                <a:gd name="T56" fmla="*/ 317 w 2477"/>
                <a:gd name="T57" fmla="*/ 93 h 692"/>
                <a:gd name="T58" fmla="*/ 505 w 2477"/>
                <a:gd name="T59" fmla="*/ 43 h 692"/>
                <a:gd name="T60" fmla="*/ 682 w 2477"/>
                <a:gd name="T61" fmla="*/ 13 h 692"/>
                <a:gd name="T62" fmla="*/ 786 w 2477"/>
                <a:gd name="T63" fmla="*/ 4 h 692"/>
                <a:gd name="T64" fmla="*/ 1073 w 2477"/>
                <a:gd name="T65" fmla="*/ 1 h 692"/>
                <a:gd name="T66" fmla="*/ 1185 w 2477"/>
                <a:gd name="T67" fmla="*/ 12 h 692"/>
                <a:gd name="T68" fmla="*/ 1344 w 2477"/>
                <a:gd name="T69" fmla="*/ 37 h 692"/>
                <a:gd name="T70" fmla="*/ 1482 w 2477"/>
                <a:gd name="T71" fmla="*/ 68 h 692"/>
                <a:gd name="T72" fmla="*/ 1689 w 2477"/>
                <a:gd name="T73" fmla="*/ 134 h 692"/>
                <a:gd name="T74" fmla="*/ 1779 w 2477"/>
                <a:gd name="T75" fmla="*/ 171 h 692"/>
                <a:gd name="T76" fmla="*/ 1899 w 2477"/>
                <a:gd name="T77" fmla="*/ 228 h 692"/>
                <a:gd name="T78" fmla="*/ 2038 w 2477"/>
                <a:gd name="T79" fmla="*/ 306 h 692"/>
                <a:gd name="T80" fmla="*/ 2198 w 2477"/>
                <a:gd name="T81" fmla="*/ 415 h 692"/>
                <a:gd name="T82" fmla="*/ 2321 w 2477"/>
                <a:gd name="T83" fmla="*/ 514 h 692"/>
                <a:gd name="T84" fmla="*/ 2431 w 2477"/>
                <a:gd name="T85" fmla="*/ 61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77" h="692">
                  <a:moveTo>
                    <a:pt x="2431" y="612"/>
                  </a:moveTo>
                  <a:cubicBezTo>
                    <a:pt x="2431" y="567"/>
                    <a:pt x="2431" y="522"/>
                    <a:pt x="2431" y="475"/>
                  </a:cubicBezTo>
                  <a:cubicBezTo>
                    <a:pt x="2443" y="474"/>
                    <a:pt x="2455" y="472"/>
                    <a:pt x="2469" y="470"/>
                  </a:cubicBezTo>
                  <a:cubicBezTo>
                    <a:pt x="2472" y="544"/>
                    <a:pt x="2474" y="617"/>
                    <a:pt x="2477" y="692"/>
                  </a:cubicBezTo>
                  <a:cubicBezTo>
                    <a:pt x="2402" y="688"/>
                    <a:pt x="2330" y="685"/>
                    <a:pt x="2257" y="682"/>
                  </a:cubicBezTo>
                  <a:cubicBezTo>
                    <a:pt x="2257" y="680"/>
                    <a:pt x="2256" y="678"/>
                    <a:pt x="2256" y="676"/>
                  </a:cubicBezTo>
                  <a:cubicBezTo>
                    <a:pt x="2256" y="665"/>
                    <a:pt x="2253" y="652"/>
                    <a:pt x="2258" y="644"/>
                  </a:cubicBezTo>
                  <a:cubicBezTo>
                    <a:pt x="2261" y="640"/>
                    <a:pt x="2277" y="642"/>
                    <a:pt x="2287" y="643"/>
                  </a:cubicBezTo>
                  <a:cubicBezTo>
                    <a:pt x="2305" y="643"/>
                    <a:pt x="2323" y="645"/>
                    <a:pt x="2342" y="645"/>
                  </a:cubicBezTo>
                  <a:cubicBezTo>
                    <a:pt x="2360" y="646"/>
                    <a:pt x="2378" y="645"/>
                    <a:pt x="2400" y="645"/>
                  </a:cubicBezTo>
                  <a:cubicBezTo>
                    <a:pt x="2396" y="640"/>
                    <a:pt x="2394" y="636"/>
                    <a:pt x="2391" y="633"/>
                  </a:cubicBezTo>
                  <a:cubicBezTo>
                    <a:pt x="2349" y="595"/>
                    <a:pt x="2308" y="554"/>
                    <a:pt x="2263" y="519"/>
                  </a:cubicBezTo>
                  <a:cubicBezTo>
                    <a:pt x="2209" y="475"/>
                    <a:pt x="2152" y="433"/>
                    <a:pt x="2095" y="393"/>
                  </a:cubicBezTo>
                  <a:cubicBezTo>
                    <a:pt x="2059" y="367"/>
                    <a:pt x="2020" y="341"/>
                    <a:pt x="1981" y="320"/>
                  </a:cubicBezTo>
                  <a:cubicBezTo>
                    <a:pt x="1915" y="284"/>
                    <a:pt x="1849" y="250"/>
                    <a:pt x="1782" y="220"/>
                  </a:cubicBezTo>
                  <a:cubicBezTo>
                    <a:pt x="1717" y="190"/>
                    <a:pt x="1651" y="165"/>
                    <a:pt x="1584" y="142"/>
                  </a:cubicBezTo>
                  <a:cubicBezTo>
                    <a:pt x="1527" y="122"/>
                    <a:pt x="1468" y="106"/>
                    <a:pt x="1409" y="93"/>
                  </a:cubicBezTo>
                  <a:cubicBezTo>
                    <a:pt x="1344" y="78"/>
                    <a:pt x="1277" y="66"/>
                    <a:pt x="1211" y="56"/>
                  </a:cubicBezTo>
                  <a:cubicBezTo>
                    <a:pt x="1171" y="50"/>
                    <a:pt x="1131" y="48"/>
                    <a:pt x="1091" y="47"/>
                  </a:cubicBezTo>
                  <a:cubicBezTo>
                    <a:pt x="1022" y="44"/>
                    <a:pt x="952" y="40"/>
                    <a:pt x="883" y="41"/>
                  </a:cubicBezTo>
                  <a:cubicBezTo>
                    <a:pt x="826" y="42"/>
                    <a:pt x="769" y="48"/>
                    <a:pt x="712" y="53"/>
                  </a:cubicBezTo>
                  <a:cubicBezTo>
                    <a:pt x="637" y="59"/>
                    <a:pt x="563" y="73"/>
                    <a:pt x="490" y="91"/>
                  </a:cubicBezTo>
                  <a:cubicBezTo>
                    <a:pt x="435" y="105"/>
                    <a:pt x="380" y="118"/>
                    <a:pt x="326" y="134"/>
                  </a:cubicBezTo>
                  <a:cubicBezTo>
                    <a:pt x="247" y="157"/>
                    <a:pt x="169" y="187"/>
                    <a:pt x="95" y="223"/>
                  </a:cubicBezTo>
                  <a:cubicBezTo>
                    <a:pt x="75" y="232"/>
                    <a:pt x="55" y="241"/>
                    <a:pt x="34" y="250"/>
                  </a:cubicBezTo>
                  <a:cubicBezTo>
                    <a:pt x="25" y="254"/>
                    <a:pt x="11" y="250"/>
                    <a:pt x="6" y="242"/>
                  </a:cubicBezTo>
                  <a:cubicBezTo>
                    <a:pt x="0" y="232"/>
                    <a:pt x="4" y="219"/>
                    <a:pt x="16" y="213"/>
                  </a:cubicBezTo>
                  <a:cubicBezTo>
                    <a:pt x="44" y="200"/>
                    <a:pt x="72" y="185"/>
                    <a:pt x="102" y="174"/>
                  </a:cubicBezTo>
                  <a:cubicBezTo>
                    <a:pt x="173" y="146"/>
                    <a:pt x="244" y="117"/>
                    <a:pt x="317" y="93"/>
                  </a:cubicBezTo>
                  <a:cubicBezTo>
                    <a:pt x="379" y="73"/>
                    <a:pt x="442" y="57"/>
                    <a:pt x="505" y="43"/>
                  </a:cubicBezTo>
                  <a:cubicBezTo>
                    <a:pt x="564" y="31"/>
                    <a:pt x="623" y="22"/>
                    <a:pt x="682" y="13"/>
                  </a:cubicBezTo>
                  <a:cubicBezTo>
                    <a:pt x="717" y="8"/>
                    <a:pt x="751" y="5"/>
                    <a:pt x="786" y="4"/>
                  </a:cubicBezTo>
                  <a:cubicBezTo>
                    <a:pt x="882" y="2"/>
                    <a:pt x="977" y="0"/>
                    <a:pt x="1073" y="1"/>
                  </a:cubicBezTo>
                  <a:cubicBezTo>
                    <a:pt x="1111" y="1"/>
                    <a:pt x="1148" y="7"/>
                    <a:pt x="1185" y="12"/>
                  </a:cubicBezTo>
                  <a:cubicBezTo>
                    <a:pt x="1238" y="20"/>
                    <a:pt x="1291" y="27"/>
                    <a:pt x="1344" y="37"/>
                  </a:cubicBezTo>
                  <a:cubicBezTo>
                    <a:pt x="1390" y="46"/>
                    <a:pt x="1437" y="55"/>
                    <a:pt x="1482" y="68"/>
                  </a:cubicBezTo>
                  <a:cubicBezTo>
                    <a:pt x="1552" y="88"/>
                    <a:pt x="1620" y="111"/>
                    <a:pt x="1689" y="134"/>
                  </a:cubicBezTo>
                  <a:cubicBezTo>
                    <a:pt x="1719" y="144"/>
                    <a:pt x="1749" y="158"/>
                    <a:pt x="1779" y="171"/>
                  </a:cubicBezTo>
                  <a:cubicBezTo>
                    <a:pt x="1819" y="190"/>
                    <a:pt x="1860" y="207"/>
                    <a:pt x="1899" y="228"/>
                  </a:cubicBezTo>
                  <a:cubicBezTo>
                    <a:pt x="1946" y="252"/>
                    <a:pt x="1993" y="278"/>
                    <a:pt x="2038" y="306"/>
                  </a:cubicBezTo>
                  <a:cubicBezTo>
                    <a:pt x="2093" y="341"/>
                    <a:pt x="2146" y="377"/>
                    <a:pt x="2198" y="415"/>
                  </a:cubicBezTo>
                  <a:cubicBezTo>
                    <a:pt x="2241" y="446"/>
                    <a:pt x="2281" y="480"/>
                    <a:pt x="2321" y="514"/>
                  </a:cubicBezTo>
                  <a:cubicBezTo>
                    <a:pt x="2358" y="546"/>
                    <a:pt x="2394" y="579"/>
                    <a:pt x="2431" y="6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E9F12BE9-CF56-4979-AC18-2E1FD5B0A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1367"/>
              <a:ext cx="662" cy="2186"/>
            </a:xfrm>
            <a:custGeom>
              <a:avLst/>
              <a:gdLst>
                <a:gd name="T0" fmla="*/ 145 w 659"/>
                <a:gd name="T1" fmla="*/ 73 h 2192"/>
                <a:gd name="T2" fmla="*/ 31 w 659"/>
                <a:gd name="T3" fmla="*/ 135 h 2192"/>
                <a:gd name="T4" fmla="*/ 14 w 659"/>
                <a:gd name="T5" fmla="*/ 129 h 2192"/>
                <a:gd name="T6" fmla="*/ 11 w 659"/>
                <a:gd name="T7" fmla="*/ 123 h 2192"/>
                <a:gd name="T8" fmla="*/ 20 w 659"/>
                <a:gd name="T9" fmla="*/ 93 h 2192"/>
                <a:gd name="T10" fmla="*/ 154 w 659"/>
                <a:gd name="T11" fmla="*/ 20 h 2192"/>
                <a:gd name="T12" fmla="*/ 195 w 659"/>
                <a:gd name="T13" fmla="*/ 0 h 2192"/>
                <a:gd name="T14" fmla="*/ 284 w 659"/>
                <a:gd name="T15" fmla="*/ 198 h 2192"/>
                <a:gd name="T16" fmla="*/ 254 w 659"/>
                <a:gd name="T17" fmla="*/ 212 h 2192"/>
                <a:gd name="T18" fmla="*/ 241 w 659"/>
                <a:gd name="T19" fmla="*/ 205 h 2192"/>
                <a:gd name="T20" fmla="*/ 190 w 659"/>
                <a:gd name="T21" fmla="*/ 92 h 2192"/>
                <a:gd name="T22" fmla="*/ 186 w 659"/>
                <a:gd name="T23" fmla="*/ 85 h 2192"/>
                <a:gd name="T24" fmla="*/ 158 w 659"/>
                <a:gd name="T25" fmla="*/ 180 h 2192"/>
                <a:gd name="T26" fmla="*/ 120 w 659"/>
                <a:gd name="T27" fmla="*/ 341 h 2192"/>
                <a:gd name="T28" fmla="*/ 98 w 659"/>
                <a:gd name="T29" fmla="*/ 481 h 2192"/>
                <a:gd name="T30" fmla="*/ 86 w 659"/>
                <a:gd name="T31" fmla="*/ 660 h 2192"/>
                <a:gd name="T32" fmla="*/ 83 w 659"/>
                <a:gd name="T33" fmla="*/ 783 h 2192"/>
                <a:gd name="T34" fmla="*/ 94 w 659"/>
                <a:gd name="T35" fmla="*/ 938 h 2192"/>
                <a:gd name="T36" fmla="*/ 107 w 659"/>
                <a:gd name="T37" fmla="*/ 1049 h 2192"/>
                <a:gd name="T38" fmla="*/ 138 w 659"/>
                <a:gd name="T39" fmla="*/ 1205 h 2192"/>
                <a:gd name="T40" fmla="*/ 180 w 659"/>
                <a:gd name="T41" fmla="*/ 1358 h 2192"/>
                <a:gd name="T42" fmla="*/ 223 w 659"/>
                <a:gd name="T43" fmla="*/ 1480 h 2192"/>
                <a:gd name="T44" fmla="*/ 324 w 659"/>
                <a:gd name="T45" fmla="*/ 1701 h 2192"/>
                <a:gd name="T46" fmla="*/ 465 w 659"/>
                <a:gd name="T47" fmla="*/ 1931 h 2192"/>
                <a:gd name="T48" fmla="*/ 586 w 659"/>
                <a:gd name="T49" fmla="*/ 2083 h 2192"/>
                <a:gd name="T50" fmla="*/ 651 w 659"/>
                <a:gd name="T51" fmla="*/ 2156 h 2192"/>
                <a:gd name="T52" fmla="*/ 650 w 659"/>
                <a:gd name="T53" fmla="*/ 2182 h 2192"/>
                <a:gd name="T54" fmla="*/ 622 w 659"/>
                <a:gd name="T55" fmla="*/ 2183 h 2192"/>
                <a:gd name="T56" fmla="*/ 565 w 659"/>
                <a:gd name="T57" fmla="*/ 2123 h 2192"/>
                <a:gd name="T58" fmla="*/ 413 w 659"/>
                <a:gd name="T59" fmla="*/ 1928 h 2192"/>
                <a:gd name="T60" fmla="*/ 311 w 659"/>
                <a:gd name="T61" fmla="*/ 1764 h 2192"/>
                <a:gd name="T62" fmla="*/ 236 w 659"/>
                <a:gd name="T63" fmla="*/ 1619 h 2192"/>
                <a:gd name="T64" fmla="*/ 153 w 659"/>
                <a:gd name="T65" fmla="*/ 1411 h 2192"/>
                <a:gd name="T66" fmla="*/ 92 w 659"/>
                <a:gd name="T67" fmla="*/ 1198 h 2192"/>
                <a:gd name="T68" fmla="*/ 61 w 659"/>
                <a:gd name="T69" fmla="*/ 1023 h 2192"/>
                <a:gd name="T70" fmla="*/ 45 w 659"/>
                <a:gd name="T71" fmla="*/ 844 h 2192"/>
                <a:gd name="T72" fmla="*/ 43 w 659"/>
                <a:gd name="T73" fmla="*/ 646 h 2192"/>
                <a:gd name="T74" fmla="*/ 55 w 659"/>
                <a:gd name="T75" fmla="*/ 494 h 2192"/>
                <a:gd name="T76" fmla="*/ 91 w 659"/>
                <a:gd name="T77" fmla="*/ 283 h 2192"/>
                <a:gd name="T78" fmla="*/ 132 w 659"/>
                <a:gd name="T79" fmla="*/ 121 h 2192"/>
                <a:gd name="T80" fmla="*/ 145 w 659"/>
                <a:gd name="T81" fmla="*/ 73 h 2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9" h="2192">
                  <a:moveTo>
                    <a:pt x="145" y="73"/>
                  </a:moveTo>
                  <a:cubicBezTo>
                    <a:pt x="106" y="94"/>
                    <a:pt x="68" y="114"/>
                    <a:pt x="31" y="135"/>
                  </a:cubicBezTo>
                  <a:cubicBezTo>
                    <a:pt x="22" y="140"/>
                    <a:pt x="18" y="138"/>
                    <a:pt x="14" y="129"/>
                  </a:cubicBezTo>
                  <a:cubicBezTo>
                    <a:pt x="13" y="127"/>
                    <a:pt x="12" y="125"/>
                    <a:pt x="11" y="123"/>
                  </a:cubicBezTo>
                  <a:cubicBezTo>
                    <a:pt x="0" y="103"/>
                    <a:pt x="1" y="103"/>
                    <a:pt x="20" y="93"/>
                  </a:cubicBezTo>
                  <a:cubicBezTo>
                    <a:pt x="65" y="69"/>
                    <a:pt x="109" y="44"/>
                    <a:pt x="154" y="20"/>
                  </a:cubicBezTo>
                  <a:cubicBezTo>
                    <a:pt x="167" y="13"/>
                    <a:pt x="181" y="7"/>
                    <a:pt x="195" y="0"/>
                  </a:cubicBezTo>
                  <a:cubicBezTo>
                    <a:pt x="225" y="66"/>
                    <a:pt x="254" y="131"/>
                    <a:pt x="284" y="198"/>
                  </a:cubicBezTo>
                  <a:cubicBezTo>
                    <a:pt x="274" y="203"/>
                    <a:pt x="264" y="209"/>
                    <a:pt x="254" y="212"/>
                  </a:cubicBezTo>
                  <a:cubicBezTo>
                    <a:pt x="251" y="214"/>
                    <a:pt x="243" y="209"/>
                    <a:pt x="241" y="205"/>
                  </a:cubicBezTo>
                  <a:cubicBezTo>
                    <a:pt x="224" y="167"/>
                    <a:pt x="207" y="130"/>
                    <a:pt x="190" y="92"/>
                  </a:cubicBezTo>
                  <a:cubicBezTo>
                    <a:pt x="189" y="90"/>
                    <a:pt x="188" y="88"/>
                    <a:pt x="186" y="85"/>
                  </a:cubicBezTo>
                  <a:cubicBezTo>
                    <a:pt x="176" y="118"/>
                    <a:pt x="166" y="149"/>
                    <a:pt x="158" y="180"/>
                  </a:cubicBezTo>
                  <a:cubicBezTo>
                    <a:pt x="144" y="233"/>
                    <a:pt x="131" y="287"/>
                    <a:pt x="120" y="341"/>
                  </a:cubicBezTo>
                  <a:cubicBezTo>
                    <a:pt x="110" y="387"/>
                    <a:pt x="103" y="434"/>
                    <a:pt x="98" y="481"/>
                  </a:cubicBezTo>
                  <a:cubicBezTo>
                    <a:pt x="92" y="540"/>
                    <a:pt x="89" y="600"/>
                    <a:pt x="86" y="660"/>
                  </a:cubicBezTo>
                  <a:cubicBezTo>
                    <a:pt x="84" y="701"/>
                    <a:pt x="82" y="742"/>
                    <a:pt x="83" y="783"/>
                  </a:cubicBezTo>
                  <a:cubicBezTo>
                    <a:pt x="85" y="835"/>
                    <a:pt x="90" y="886"/>
                    <a:pt x="94" y="938"/>
                  </a:cubicBezTo>
                  <a:cubicBezTo>
                    <a:pt x="98" y="975"/>
                    <a:pt x="101" y="1012"/>
                    <a:pt x="107" y="1049"/>
                  </a:cubicBezTo>
                  <a:cubicBezTo>
                    <a:pt x="116" y="1101"/>
                    <a:pt x="126" y="1153"/>
                    <a:pt x="138" y="1205"/>
                  </a:cubicBezTo>
                  <a:cubicBezTo>
                    <a:pt x="150" y="1257"/>
                    <a:pt x="165" y="1308"/>
                    <a:pt x="180" y="1358"/>
                  </a:cubicBezTo>
                  <a:cubicBezTo>
                    <a:pt x="193" y="1399"/>
                    <a:pt x="208" y="1439"/>
                    <a:pt x="223" y="1480"/>
                  </a:cubicBezTo>
                  <a:cubicBezTo>
                    <a:pt x="250" y="1556"/>
                    <a:pt x="284" y="1631"/>
                    <a:pt x="324" y="1701"/>
                  </a:cubicBezTo>
                  <a:cubicBezTo>
                    <a:pt x="368" y="1780"/>
                    <a:pt x="415" y="1856"/>
                    <a:pt x="465" y="1931"/>
                  </a:cubicBezTo>
                  <a:cubicBezTo>
                    <a:pt x="502" y="1984"/>
                    <a:pt x="545" y="2032"/>
                    <a:pt x="586" y="2083"/>
                  </a:cubicBezTo>
                  <a:cubicBezTo>
                    <a:pt x="607" y="2108"/>
                    <a:pt x="629" y="2132"/>
                    <a:pt x="651" y="2156"/>
                  </a:cubicBezTo>
                  <a:cubicBezTo>
                    <a:pt x="659" y="2166"/>
                    <a:pt x="657" y="2175"/>
                    <a:pt x="650" y="2182"/>
                  </a:cubicBezTo>
                  <a:cubicBezTo>
                    <a:pt x="642" y="2189"/>
                    <a:pt x="631" y="2192"/>
                    <a:pt x="622" y="2183"/>
                  </a:cubicBezTo>
                  <a:cubicBezTo>
                    <a:pt x="603" y="2163"/>
                    <a:pt x="583" y="2144"/>
                    <a:pt x="565" y="2123"/>
                  </a:cubicBezTo>
                  <a:cubicBezTo>
                    <a:pt x="514" y="2059"/>
                    <a:pt x="461" y="1995"/>
                    <a:pt x="413" y="1928"/>
                  </a:cubicBezTo>
                  <a:cubicBezTo>
                    <a:pt x="376" y="1876"/>
                    <a:pt x="343" y="1820"/>
                    <a:pt x="311" y="1764"/>
                  </a:cubicBezTo>
                  <a:cubicBezTo>
                    <a:pt x="284" y="1717"/>
                    <a:pt x="258" y="1669"/>
                    <a:pt x="236" y="1619"/>
                  </a:cubicBezTo>
                  <a:cubicBezTo>
                    <a:pt x="206" y="1551"/>
                    <a:pt x="177" y="1482"/>
                    <a:pt x="153" y="1411"/>
                  </a:cubicBezTo>
                  <a:cubicBezTo>
                    <a:pt x="129" y="1341"/>
                    <a:pt x="109" y="1270"/>
                    <a:pt x="92" y="1198"/>
                  </a:cubicBezTo>
                  <a:cubicBezTo>
                    <a:pt x="78" y="1141"/>
                    <a:pt x="70" y="1081"/>
                    <a:pt x="61" y="1023"/>
                  </a:cubicBezTo>
                  <a:cubicBezTo>
                    <a:pt x="51" y="963"/>
                    <a:pt x="45" y="904"/>
                    <a:pt x="45" y="844"/>
                  </a:cubicBezTo>
                  <a:cubicBezTo>
                    <a:pt x="45" y="778"/>
                    <a:pt x="42" y="712"/>
                    <a:pt x="43" y="646"/>
                  </a:cubicBezTo>
                  <a:cubicBezTo>
                    <a:pt x="44" y="595"/>
                    <a:pt x="48" y="544"/>
                    <a:pt x="55" y="494"/>
                  </a:cubicBezTo>
                  <a:cubicBezTo>
                    <a:pt x="65" y="423"/>
                    <a:pt x="77" y="352"/>
                    <a:pt x="91" y="283"/>
                  </a:cubicBezTo>
                  <a:cubicBezTo>
                    <a:pt x="102" y="228"/>
                    <a:pt x="118" y="175"/>
                    <a:pt x="132" y="121"/>
                  </a:cubicBezTo>
                  <a:cubicBezTo>
                    <a:pt x="136" y="106"/>
                    <a:pt x="140" y="91"/>
                    <a:pt x="14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0B5394AC-D5BA-4CD6-B0BD-EBFF993AF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2150"/>
              <a:ext cx="56" cy="68"/>
            </a:xfrm>
            <a:custGeom>
              <a:avLst/>
              <a:gdLst>
                <a:gd name="T0" fmla="*/ 0 w 56"/>
                <a:gd name="T1" fmla="*/ 34 h 68"/>
                <a:gd name="T2" fmla="*/ 29 w 56"/>
                <a:gd name="T3" fmla="*/ 1 h 68"/>
                <a:gd name="T4" fmla="*/ 56 w 56"/>
                <a:gd name="T5" fmla="*/ 34 h 68"/>
                <a:gd name="T6" fmla="*/ 26 w 56"/>
                <a:gd name="T7" fmla="*/ 67 h 68"/>
                <a:gd name="T8" fmla="*/ 0 w 56"/>
                <a:gd name="T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8">
                  <a:moveTo>
                    <a:pt x="0" y="34"/>
                  </a:moveTo>
                  <a:cubicBezTo>
                    <a:pt x="1" y="14"/>
                    <a:pt x="12" y="0"/>
                    <a:pt x="29" y="1"/>
                  </a:cubicBezTo>
                  <a:cubicBezTo>
                    <a:pt x="42" y="2"/>
                    <a:pt x="56" y="18"/>
                    <a:pt x="56" y="34"/>
                  </a:cubicBezTo>
                  <a:cubicBezTo>
                    <a:pt x="55" y="55"/>
                    <a:pt x="44" y="68"/>
                    <a:pt x="26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5EFA17C3-FF54-4A20-A479-E26A5DB5F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2003"/>
              <a:ext cx="56" cy="65"/>
            </a:xfrm>
            <a:custGeom>
              <a:avLst/>
              <a:gdLst>
                <a:gd name="T0" fmla="*/ 56 w 56"/>
                <a:gd name="T1" fmla="*/ 33 h 65"/>
                <a:gd name="T2" fmla="*/ 30 w 56"/>
                <a:gd name="T3" fmla="*/ 64 h 65"/>
                <a:gd name="T4" fmla="*/ 0 w 56"/>
                <a:gd name="T5" fmla="*/ 31 h 65"/>
                <a:gd name="T6" fmla="*/ 28 w 56"/>
                <a:gd name="T7" fmla="*/ 0 h 65"/>
                <a:gd name="T8" fmla="*/ 56 w 56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56" y="33"/>
                  </a:moveTo>
                  <a:cubicBezTo>
                    <a:pt x="55" y="52"/>
                    <a:pt x="45" y="64"/>
                    <a:pt x="30" y="64"/>
                  </a:cubicBezTo>
                  <a:cubicBezTo>
                    <a:pt x="12" y="65"/>
                    <a:pt x="1" y="51"/>
                    <a:pt x="0" y="31"/>
                  </a:cubicBezTo>
                  <a:cubicBezTo>
                    <a:pt x="0" y="12"/>
                    <a:pt x="11" y="1"/>
                    <a:pt x="28" y="0"/>
                  </a:cubicBezTo>
                  <a:cubicBezTo>
                    <a:pt x="47" y="0"/>
                    <a:pt x="56" y="10"/>
                    <a:pt x="5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ED44C02A-EA90-4B3D-A6C3-B04185F0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3200"/>
              <a:ext cx="66" cy="62"/>
            </a:xfrm>
            <a:custGeom>
              <a:avLst/>
              <a:gdLst>
                <a:gd name="T0" fmla="*/ 64 w 65"/>
                <a:gd name="T1" fmla="*/ 28 h 62"/>
                <a:gd name="T2" fmla="*/ 27 w 65"/>
                <a:gd name="T3" fmla="*/ 62 h 62"/>
                <a:gd name="T4" fmla="*/ 1 w 65"/>
                <a:gd name="T5" fmla="*/ 35 h 62"/>
                <a:gd name="T6" fmla="*/ 38 w 65"/>
                <a:gd name="T7" fmla="*/ 1 h 62"/>
                <a:gd name="T8" fmla="*/ 64 w 65"/>
                <a:gd name="T9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2">
                  <a:moveTo>
                    <a:pt x="64" y="28"/>
                  </a:moveTo>
                  <a:cubicBezTo>
                    <a:pt x="64" y="44"/>
                    <a:pt x="44" y="62"/>
                    <a:pt x="27" y="62"/>
                  </a:cubicBezTo>
                  <a:cubicBezTo>
                    <a:pt x="13" y="61"/>
                    <a:pt x="0" y="48"/>
                    <a:pt x="1" y="35"/>
                  </a:cubicBezTo>
                  <a:cubicBezTo>
                    <a:pt x="1" y="19"/>
                    <a:pt x="22" y="0"/>
                    <a:pt x="38" y="1"/>
                  </a:cubicBezTo>
                  <a:cubicBezTo>
                    <a:pt x="52" y="2"/>
                    <a:pt x="65" y="14"/>
                    <a:pt x="6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A28AFB3F-41F1-415F-A646-E69D35F2D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2588"/>
              <a:ext cx="57" cy="67"/>
            </a:xfrm>
            <a:custGeom>
              <a:avLst/>
              <a:gdLst>
                <a:gd name="T0" fmla="*/ 0 w 56"/>
                <a:gd name="T1" fmla="*/ 37 h 67"/>
                <a:gd name="T2" fmla="*/ 28 w 56"/>
                <a:gd name="T3" fmla="*/ 0 h 67"/>
                <a:gd name="T4" fmla="*/ 56 w 56"/>
                <a:gd name="T5" fmla="*/ 29 h 67"/>
                <a:gd name="T6" fmla="*/ 26 w 56"/>
                <a:gd name="T7" fmla="*/ 66 h 67"/>
                <a:gd name="T8" fmla="*/ 0 w 56"/>
                <a:gd name="T9" fmla="*/ 3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7">
                  <a:moveTo>
                    <a:pt x="0" y="37"/>
                  </a:moveTo>
                  <a:cubicBezTo>
                    <a:pt x="1" y="17"/>
                    <a:pt x="13" y="0"/>
                    <a:pt x="28" y="0"/>
                  </a:cubicBezTo>
                  <a:cubicBezTo>
                    <a:pt x="43" y="0"/>
                    <a:pt x="56" y="13"/>
                    <a:pt x="56" y="29"/>
                  </a:cubicBezTo>
                  <a:cubicBezTo>
                    <a:pt x="56" y="49"/>
                    <a:pt x="42" y="66"/>
                    <a:pt x="26" y="66"/>
                  </a:cubicBezTo>
                  <a:cubicBezTo>
                    <a:pt x="10" y="67"/>
                    <a:pt x="0" y="55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052BC01C-E891-4CF1-9AE6-B666746B3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2982"/>
              <a:ext cx="63" cy="62"/>
            </a:xfrm>
            <a:custGeom>
              <a:avLst/>
              <a:gdLst>
                <a:gd name="T0" fmla="*/ 35 w 62"/>
                <a:gd name="T1" fmla="*/ 0 h 62"/>
                <a:gd name="T2" fmla="*/ 61 w 62"/>
                <a:gd name="T3" fmla="*/ 27 h 62"/>
                <a:gd name="T4" fmla="*/ 27 w 62"/>
                <a:gd name="T5" fmla="*/ 62 h 62"/>
                <a:gd name="T6" fmla="*/ 1 w 62"/>
                <a:gd name="T7" fmla="*/ 35 h 62"/>
                <a:gd name="T8" fmla="*/ 35 w 6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35" y="0"/>
                  </a:moveTo>
                  <a:cubicBezTo>
                    <a:pt x="51" y="1"/>
                    <a:pt x="62" y="12"/>
                    <a:pt x="61" y="27"/>
                  </a:cubicBezTo>
                  <a:cubicBezTo>
                    <a:pt x="61" y="45"/>
                    <a:pt x="44" y="62"/>
                    <a:pt x="27" y="62"/>
                  </a:cubicBezTo>
                  <a:cubicBezTo>
                    <a:pt x="10" y="61"/>
                    <a:pt x="0" y="51"/>
                    <a:pt x="1" y="35"/>
                  </a:cubicBezTo>
                  <a:cubicBezTo>
                    <a:pt x="1" y="18"/>
                    <a:pt x="19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5102556A-5B67-41D4-9149-2B9B09C8C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1854"/>
              <a:ext cx="56" cy="65"/>
            </a:xfrm>
            <a:custGeom>
              <a:avLst/>
              <a:gdLst>
                <a:gd name="T0" fmla="*/ 56 w 56"/>
                <a:gd name="T1" fmla="*/ 37 h 65"/>
                <a:gd name="T2" fmla="*/ 28 w 56"/>
                <a:gd name="T3" fmla="*/ 65 h 65"/>
                <a:gd name="T4" fmla="*/ 0 w 56"/>
                <a:gd name="T5" fmla="*/ 30 h 65"/>
                <a:gd name="T6" fmla="*/ 26 w 56"/>
                <a:gd name="T7" fmla="*/ 1 h 65"/>
                <a:gd name="T8" fmla="*/ 56 w 56"/>
                <a:gd name="T9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56" y="37"/>
                  </a:moveTo>
                  <a:cubicBezTo>
                    <a:pt x="55" y="55"/>
                    <a:pt x="46" y="65"/>
                    <a:pt x="28" y="65"/>
                  </a:cubicBezTo>
                  <a:cubicBezTo>
                    <a:pt x="10" y="64"/>
                    <a:pt x="0" y="52"/>
                    <a:pt x="0" y="30"/>
                  </a:cubicBezTo>
                  <a:cubicBezTo>
                    <a:pt x="1" y="14"/>
                    <a:pt x="12" y="1"/>
                    <a:pt x="26" y="1"/>
                  </a:cubicBezTo>
                  <a:cubicBezTo>
                    <a:pt x="44" y="0"/>
                    <a:pt x="56" y="15"/>
                    <a:pt x="5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93D7355B-ED9F-4592-B0BF-90D7520AC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2446"/>
              <a:ext cx="56" cy="65"/>
            </a:xfrm>
            <a:custGeom>
              <a:avLst/>
              <a:gdLst>
                <a:gd name="T0" fmla="*/ 0 w 56"/>
                <a:gd name="T1" fmla="*/ 35 h 65"/>
                <a:gd name="T2" fmla="*/ 29 w 56"/>
                <a:gd name="T3" fmla="*/ 1 h 65"/>
                <a:gd name="T4" fmla="*/ 55 w 56"/>
                <a:gd name="T5" fmla="*/ 29 h 65"/>
                <a:gd name="T6" fmla="*/ 25 w 56"/>
                <a:gd name="T7" fmla="*/ 65 h 65"/>
                <a:gd name="T8" fmla="*/ 0 w 56"/>
                <a:gd name="T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0" y="35"/>
                  </a:moveTo>
                  <a:cubicBezTo>
                    <a:pt x="1" y="13"/>
                    <a:pt x="12" y="0"/>
                    <a:pt x="29" y="1"/>
                  </a:cubicBezTo>
                  <a:cubicBezTo>
                    <a:pt x="44" y="1"/>
                    <a:pt x="56" y="14"/>
                    <a:pt x="55" y="29"/>
                  </a:cubicBezTo>
                  <a:cubicBezTo>
                    <a:pt x="55" y="51"/>
                    <a:pt x="43" y="65"/>
                    <a:pt x="25" y="65"/>
                  </a:cubicBezTo>
                  <a:cubicBezTo>
                    <a:pt x="9" y="64"/>
                    <a:pt x="0" y="54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EF0CACC5-188F-4129-AD6F-5F4B121B7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2725"/>
              <a:ext cx="62" cy="67"/>
            </a:xfrm>
            <a:custGeom>
              <a:avLst/>
              <a:gdLst>
                <a:gd name="T0" fmla="*/ 3 w 62"/>
                <a:gd name="T1" fmla="*/ 38 h 67"/>
                <a:gd name="T2" fmla="*/ 35 w 62"/>
                <a:gd name="T3" fmla="*/ 0 h 67"/>
                <a:gd name="T4" fmla="*/ 61 w 62"/>
                <a:gd name="T5" fmla="*/ 27 h 67"/>
                <a:gd name="T6" fmla="*/ 29 w 62"/>
                <a:gd name="T7" fmla="*/ 66 h 67"/>
                <a:gd name="T8" fmla="*/ 3 w 62"/>
                <a:gd name="T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7">
                  <a:moveTo>
                    <a:pt x="3" y="38"/>
                  </a:moveTo>
                  <a:cubicBezTo>
                    <a:pt x="4" y="19"/>
                    <a:pt x="20" y="0"/>
                    <a:pt x="35" y="0"/>
                  </a:cubicBezTo>
                  <a:cubicBezTo>
                    <a:pt x="48" y="1"/>
                    <a:pt x="61" y="14"/>
                    <a:pt x="61" y="27"/>
                  </a:cubicBezTo>
                  <a:cubicBezTo>
                    <a:pt x="62" y="44"/>
                    <a:pt x="44" y="67"/>
                    <a:pt x="29" y="66"/>
                  </a:cubicBezTo>
                  <a:cubicBezTo>
                    <a:pt x="17" y="65"/>
                    <a:pt x="0" y="53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29942B6F-879A-4C48-A9DC-4DF9F2EAC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095"/>
              <a:ext cx="62" cy="65"/>
            </a:xfrm>
            <a:custGeom>
              <a:avLst/>
              <a:gdLst>
                <a:gd name="T0" fmla="*/ 62 w 62"/>
                <a:gd name="T1" fmla="*/ 27 h 65"/>
                <a:gd name="T2" fmla="*/ 27 w 62"/>
                <a:gd name="T3" fmla="*/ 64 h 65"/>
                <a:gd name="T4" fmla="*/ 1 w 62"/>
                <a:gd name="T5" fmla="*/ 35 h 65"/>
                <a:gd name="T6" fmla="*/ 36 w 62"/>
                <a:gd name="T7" fmla="*/ 1 h 65"/>
                <a:gd name="T8" fmla="*/ 62 w 62"/>
                <a:gd name="T9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5">
                  <a:moveTo>
                    <a:pt x="62" y="27"/>
                  </a:moveTo>
                  <a:cubicBezTo>
                    <a:pt x="61" y="42"/>
                    <a:pt x="40" y="65"/>
                    <a:pt x="27" y="64"/>
                  </a:cubicBezTo>
                  <a:cubicBezTo>
                    <a:pt x="14" y="64"/>
                    <a:pt x="0" y="48"/>
                    <a:pt x="1" y="35"/>
                  </a:cubicBezTo>
                  <a:cubicBezTo>
                    <a:pt x="1" y="20"/>
                    <a:pt x="21" y="0"/>
                    <a:pt x="36" y="1"/>
                  </a:cubicBezTo>
                  <a:cubicBezTo>
                    <a:pt x="49" y="1"/>
                    <a:pt x="62" y="14"/>
                    <a:pt x="6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097767FA-6D38-4C7A-9DF8-E604ACFB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2300"/>
              <a:ext cx="56" cy="65"/>
            </a:xfrm>
            <a:custGeom>
              <a:avLst/>
              <a:gdLst>
                <a:gd name="T0" fmla="*/ 0 w 56"/>
                <a:gd name="T1" fmla="*/ 36 h 66"/>
                <a:gd name="T2" fmla="*/ 28 w 56"/>
                <a:gd name="T3" fmla="*/ 1 h 66"/>
                <a:gd name="T4" fmla="*/ 55 w 56"/>
                <a:gd name="T5" fmla="*/ 29 h 66"/>
                <a:gd name="T6" fmla="*/ 26 w 56"/>
                <a:gd name="T7" fmla="*/ 65 h 66"/>
                <a:gd name="T8" fmla="*/ 0 w 56"/>
                <a:gd name="T9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6">
                  <a:moveTo>
                    <a:pt x="0" y="36"/>
                  </a:moveTo>
                  <a:cubicBezTo>
                    <a:pt x="1" y="15"/>
                    <a:pt x="12" y="0"/>
                    <a:pt x="28" y="1"/>
                  </a:cubicBezTo>
                  <a:cubicBezTo>
                    <a:pt x="43" y="1"/>
                    <a:pt x="56" y="14"/>
                    <a:pt x="55" y="29"/>
                  </a:cubicBezTo>
                  <a:cubicBezTo>
                    <a:pt x="54" y="51"/>
                    <a:pt x="46" y="66"/>
                    <a:pt x="26" y="65"/>
                  </a:cubicBezTo>
                  <a:cubicBezTo>
                    <a:pt x="8" y="64"/>
                    <a:pt x="0" y="5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8CD5D014-3462-4481-8809-52056267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2857"/>
              <a:ext cx="59" cy="64"/>
            </a:xfrm>
            <a:custGeom>
              <a:avLst/>
              <a:gdLst>
                <a:gd name="T0" fmla="*/ 0 w 59"/>
                <a:gd name="T1" fmla="*/ 38 h 64"/>
                <a:gd name="T2" fmla="*/ 31 w 59"/>
                <a:gd name="T3" fmla="*/ 0 h 64"/>
                <a:gd name="T4" fmla="*/ 58 w 59"/>
                <a:gd name="T5" fmla="*/ 29 h 64"/>
                <a:gd name="T6" fmla="*/ 26 w 59"/>
                <a:gd name="T7" fmla="*/ 64 h 64"/>
                <a:gd name="T8" fmla="*/ 0 w 59"/>
                <a:gd name="T9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4">
                  <a:moveTo>
                    <a:pt x="0" y="38"/>
                  </a:moveTo>
                  <a:cubicBezTo>
                    <a:pt x="1" y="18"/>
                    <a:pt x="16" y="0"/>
                    <a:pt x="31" y="0"/>
                  </a:cubicBezTo>
                  <a:cubicBezTo>
                    <a:pt x="44" y="0"/>
                    <a:pt x="59" y="16"/>
                    <a:pt x="58" y="29"/>
                  </a:cubicBezTo>
                  <a:cubicBezTo>
                    <a:pt x="58" y="47"/>
                    <a:pt x="42" y="64"/>
                    <a:pt x="26" y="64"/>
                  </a:cubicBezTo>
                  <a:cubicBezTo>
                    <a:pt x="10" y="63"/>
                    <a:pt x="0" y="54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86D328C6-1057-490A-A421-6D8C85E8C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3294"/>
              <a:ext cx="62" cy="61"/>
            </a:xfrm>
            <a:custGeom>
              <a:avLst/>
              <a:gdLst>
                <a:gd name="T0" fmla="*/ 0 w 62"/>
                <a:gd name="T1" fmla="*/ 34 h 61"/>
                <a:gd name="T2" fmla="*/ 35 w 62"/>
                <a:gd name="T3" fmla="*/ 0 h 61"/>
                <a:gd name="T4" fmla="*/ 61 w 62"/>
                <a:gd name="T5" fmla="*/ 28 h 61"/>
                <a:gd name="T6" fmla="*/ 25 w 62"/>
                <a:gd name="T7" fmla="*/ 61 h 61"/>
                <a:gd name="T8" fmla="*/ 0 w 62"/>
                <a:gd name="T9" fmla="*/ 3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0" y="34"/>
                  </a:moveTo>
                  <a:cubicBezTo>
                    <a:pt x="1" y="18"/>
                    <a:pt x="19" y="0"/>
                    <a:pt x="35" y="0"/>
                  </a:cubicBezTo>
                  <a:cubicBezTo>
                    <a:pt x="48" y="0"/>
                    <a:pt x="62" y="14"/>
                    <a:pt x="61" y="28"/>
                  </a:cubicBezTo>
                  <a:cubicBezTo>
                    <a:pt x="61" y="44"/>
                    <a:pt x="42" y="61"/>
                    <a:pt x="25" y="61"/>
                  </a:cubicBezTo>
                  <a:cubicBezTo>
                    <a:pt x="10" y="60"/>
                    <a:pt x="0" y="50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68109BDC-34C2-4A60-88A7-95AF73F7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3377"/>
              <a:ext cx="62" cy="58"/>
            </a:xfrm>
            <a:custGeom>
              <a:avLst/>
              <a:gdLst>
                <a:gd name="T0" fmla="*/ 0 w 62"/>
                <a:gd name="T1" fmla="*/ 33 h 59"/>
                <a:gd name="T2" fmla="*/ 36 w 62"/>
                <a:gd name="T3" fmla="*/ 1 h 59"/>
                <a:gd name="T4" fmla="*/ 62 w 62"/>
                <a:gd name="T5" fmla="*/ 28 h 59"/>
                <a:gd name="T6" fmla="*/ 26 w 62"/>
                <a:gd name="T7" fmla="*/ 59 h 59"/>
                <a:gd name="T8" fmla="*/ 0 w 62"/>
                <a:gd name="T9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9">
                  <a:moveTo>
                    <a:pt x="0" y="33"/>
                  </a:moveTo>
                  <a:cubicBezTo>
                    <a:pt x="1" y="16"/>
                    <a:pt x="18" y="0"/>
                    <a:pt x="36" y="1"/>
                  </a:cubicBezTo>
                  <a:cubicBezTo>
                    <a:pt x="52" y="1"/>
                    <a:pt x="62" y="12"/>
                    <a:pt x="62" y="28"/>
                  </a:cubicBezTo>
                  <a:cubicBezTo>
                    <a:pt x="61" y="44"/>
                    <a:pt x="45" y="59"/>
                    <a:pt x="26" y="59"/>
                  </a:cubicBezTo>
                  <a:cubicBezTo>
                    <a:pt x="10" y="58"/>
                    <a:pt x="0" y="49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03F50A09-71B1-4A52-938F-B9D9DAA59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" y="1713"/>
              <a:ext cx="56" cy="59"/>
            </a:xfrm>
            <a:custGeom>
              <a:avLst/>
              <a:gdLst>
                <a:gd name="T0" fmla="*/ 56 w 56"/>
                <a:gd name="T1" fmla="*/ 32 h 59"/>
                <a:gd name="T2" fmla="*/ 31 w 56"/>
                <a:gd name="T3" fmla="*/ 59 h 59"/>
                <a:gd name="T4" fmla="*/ 1 w 56"/>
                <a:gd name="T5" fmla="*/ 26 h 59"/>
                <a:gd name="T6" fmla="*/ 28 w 56"/>
                <a:gd name="T7" fmla="*/ 0 h 59"/>
                <a:gd name="T8" fmla="*/ 56 w 56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9">
                  <a:moveTo>
                    <a:pt x="56" y="32"/>
                  </a:moveTo>
                  <a:cubicBezTo>
                    <a:pt x="56" y="49"/>
                    <a:pt x="47" y="58"/>
                    <a:pt x="31" y="59"/>
                  </a:cubicBezTo>
                  <a:cubicBezTo>
                    <a:pt x="14" y="59"/>
                    <a:pt x="0" y="45"/>
                    <a:pt x="1" y="26"/>
                  </a:cubicBezTo>
                  <a:cubicBezTo>
                    <a:pt x="1" y="13"/>
                    <a:pt x="14" y="0"/>
                    <a:pt x="28" y="0"/>
                  </a:cubicBezTo>
                  <a:cubicBezTo>
                    <a:pt x="45" y="0"/>
                    <a:pt x="55" y="13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60703318-1F31-4B1D-B877-980B4B5D7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3445"/>
              <a:ext cx="60" cy="59"/>
            </a:xfrm>
            <a:custGeom>
              <a:avLst/>
              <a:gdLst>
                <a:gd name="T0" fmla="*/ 0 w 59"/>
                <a:gd name="T1" fmla="*/ 30 h 59"/>
                <a:gd name="T2" fmla="*/ 33 w 59"/>
                <a:gd name="T3" fmla="*/ 1 h 59"/>
                <a:gd name="T4" fmla="*/ 59 w 59"/>
                <a:gd name="T5" fmla="*/ 29 h 59"/>
                <a:gd name="T6" fmla="*/ 28 w 59"/>
                <a:gd name="T7" fmla="*/ 58 h 59"/>
                <a:gd name="T8" fmla="*/ 0 w 59"/>
                <a:gd name="T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0" y="30"/>
                  </a:moveTo>
                  <a:cubicBezTo>
                    <a:pt x="1" y="15"/>
                    <a:pt x="18" y="0"/>
                    <a:pt x="33" y="1"/>
                  </a:cubicBezTo>
                  <a:cubicBezTo>
                    <a:pt x="47" y="1"/>
                    <a:pt x="59" y="15"/>
                    <a:pt x="59" y="29"/>
                  </a:cubicBezTo>
                  <a:cubicBezTo>
                    <a:pt x="58" y="43"/>
                    <a:pt x="43" y="58"/>
                    <a:pt x="28" y="58"/>
                  </a:cubicBezTo>
                  <a:cubicBezTo>
                    <a:pt x="14" y="59"/>
                    <a:pt x="0" y="45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139DFCB9-6D7F-48D7-A3B7-23CF1EC1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067"/>
              <a:ext cx="68" cy="59"/>
            </a:xfrm>
            <a:custGeom>
              <a:avLst/>
              <a:gdLst>
                <a:gd name="T0" fmla="*/ 67 w 67"/>
                <a:gd name="T1" fmla="*/ 26 h 59"/>
                <a:gd name="T2" fmla="*/ 28 w 67"/>
                <a:gd name="T3" fmla="*/ 59 h 59"/>
                <a:gd name="T4" fmla="*/ 0 w 67"/>
                <a:gd name="T5" fmla="*/ 33 h 59"/>
                <a:gd name="T6" fmla="*/ 38 w 67"/>
                <a:gd name="T7" fmla="*/ 0 h 59"/>
                <a:gd name="T8" fmla="*/ 67 w 67"/>
                <a:gd name="T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cubicBezTo>
                    <a:pt x="67" y="41"/>
                    <a:pt x="47" y="58"/>
                    <a:pt x="28" y="59"/>
                  </a:cubicBezTo>
                  <a:cubicBezTo>
                    <a:pt x="14" y="59"/>
                    <a:pt x="1" y="47"/>
                    <a:pt x="0" y="33"/>
                  </a:cubicBezTo>
                  <a:cubicBezTo>
                    <a:pt x="0" y="16"/>
                    <a:pt x="17" y="1"/>
                    <a:pt x="38" y="0"/>
                  </a:cubicBezTo>
                  <a:cubicBezTo>
                    <a:pt x="54" y="0"/>
                    <a:pt x="66" y="11"/>
                    <a:pt x="6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DABF55D4-0190-4B70-9FDB-E305B5017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384"/>
              <a:ext cx="63" cy="65"/>
            </a:xfrm>
            <a:custGeom>
              <a:avLst/>
              <a:gdLst>
                <a:gd name="T0" fmla="*/ 62 w 62"/>
                <a:gd name="T1" fmla="*/ 28 h 65"/>
                <a:gd name="T2" fmla="*/ 28 w 62"/>
                <a:gd name="T3" fmla="*/ 64 h 65"/>
                <a:gd name="T4" fmla="*/ 1 w 62"/>
                <a:gd name="T5" fmla="*/ 36 h 65"/>
                <a:gd name="T6" fmla="*/ 36 w 62"/>
                <a:gd name="T7" fmla="*/ 0 h 65"/>
                <a:gd name="T8" fmla="*/ 62 w 62"/>
                <a:gd name="T9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5">
                  <a:moveTo>
                    <a:pt x="62" y="28"/>
                  </a:moveTo>
                  <a:cubicBezTo>
                    <a:pt x="62" y="43"/>
                    <a:pt x="42" y="65"/>
                    <a:pt x="28" y="64"/>
                  </a:cubicBezTo>
                  <a:cubicBezTo>
                    <a:pt x="13" y="64"/>
                    <a:pt x="0" y="51"/>
                    <a:pt x="1" y="36"/>
                  </a:cubicBezTo>
                  <a:cubicBezTo>
                    <a:pt x="1" y="20"/>
                    <a:pt x="20" y="0"/>
                    <a:pt x="36" y="0"/>
                  </a:cubicBezTo>
                  <a:cubicBezTo>
                    <a:pt x="52" y="0"/>
                    <a:pt x="61" y="10"/>
                    <a:pt x="6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A593B6FE-B9C5-4356-909D-DE393E73F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1259"/>
              <a:ext cx="65" cy="64"/>
            </a:xfrm>
            <a:custGeom>
              <a:avLst/>
              <a:gdLst>
                <a:gd name="T0" fmla="*/ 65 w 65"/>
                <a:gd name="T1" fmla="*/ 29 h 65"/>
                <a:gd name="T2" fmla="*/ 27 w 65"/>
                <a:gd name="T3" fmla="*/ 65 h 65"/>
                <a:gd name="T4" fmla="*/ 1 w 65"/>
                <a:gd name="T5" fmla="*/ 38 h 65"/>
                <a:gd name="T6" fmla="*/ 37 w 65"/>
                <a:gd name="T7" fmla="*/ 1 h 65"/>
                <a:gd name="T8" fmla="*/ 65 w 65"/>
                <a:gd name="T9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65" y="29"/>
                  </a:moveTo>
                  <a:cubicBezTo>
                    <a:pt x="64" y="45"/>
                    <a:pt x="43" y="65"/>
                    <a:pt x="27" y="65"/>
                  </a:cubicBezTo>
                  <a:cubicBezTo>
                    <a:pt x="13" y="64"/>
                    <a:pt x="0" y="50"/>
                    <a:pt x="1" y="38"/>
                  </a:cubicBezTo>
                  <a:cubicBezTo>
                    <a:pt x="1" y="25"/>
                    <a:pt x="26" y="0"/>
                    <a:pt x="37" y="1"/>
                  </a:cubicBezTo>
                  <a:cubicBezTo>
                    <a:pt x="52" y="4"/>
                    <a:pt x="65" y="11"/>
                    <a:pt x="6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F29DC5BB-F88C-4FE0-81FB-CFCC8B021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1154"/>
              <a:ext cx="66" cy="62"/>
            </a:xfrm>
            <a:custGeom>
              <a:avLst/>
              <a:gdLst>
                <a:gd name="T0" fmla="*/ 0 w 65"/>
                <a:gd name="T1" fmla="*/ 34 h 62"/>
                <a:gd name="T2" fmla="*/ 36 w 65"/>
                <a:gd name="T3" fmla="*/ 1 h 62"/>
                <a:gd name="T4" fmla="*/ 64 w 65"/>
                <a:gd name="T5" fmla="*/ 27 h 62"/>
                <a:gd name="T6" fmla="*/ 27 w 65"/>
                <a:gd name="T7" fmla="*/ 61 h 62"/>
                <a:gd name="T8" fmla="*/ 0 w 65"/>
                <a:gd name="T9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2">
                  <a:moveTo>
                    <a:pt x="0" y="34"/>
                  </a:moveTo>
                  <a:cubicBezTo>
                    <a:pt x="1" y="18"/>
                    <a:pt x="19" y="1"/>
                    <a:pt x="36" y="1"/>
                  </a:cubicBezTo>
                  <a:cubicBezTo>
                    <a:pt x="51" y="0"/>
                    <a:pt x="65" y="14"/>
                    <a:pt x="64" y="27"/>
                  </a:cubicBezTo>
                  <a:cubicBezTo>
                    <a:pt x="64" y="41"/>
                    <a:pt x="42" y="61"/>
                    <a:pt x="27" y="61"/>
                  </a:cubicBezTo>
                  <a:cubicBezTo>
                    <a:pt x="13" y="62"/>
                    <a:pt x="0" y="48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627B0337-80EF-49AD-A2DD-524E9D1FF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1001"/>
              <a:ext cx="64" cy="58"/>
            </a:xfrm>
            <a:custGeom>
              <a:avLst/>
              <a:gdLst>
                <a:gd name="T0" fmla="*/ 39 w 64"/>
                <a:gd name="T1" fmla="*/ 0 h 58"/>
                <a:gd name="T2" fmla="*/ 64 w 64"/>
                <a:gd name="T3" fmla="*/ 25 h 58"/>
                <a:gd name="T4" fmla="*/ 27 w 64"/>
                <a:gd name="T5" fmla="*/ 58 h 58"/>
                <a:gd name="T6" fmla="*/ 1 w 64"/>
                <a:gd name="T7" fmla="*/ 29 h 58"/>
                <a:gd name="T8" fmla="*/ 39 w 64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8">
                  <a:moveTo>
                    <a:pt x="39" y="0"/>
                  </a:moveTo>
                  <a:cubicBezTo>
                    <a:pt x="54" y="0"/>
                    <a:pt x="63" y="9"/>
                    <a:pt x="64" y="25"/>
                  </a:cubicBezTo>
                  <a:cubicBezTo>
                    <a:pt x="64" y="44"/>
                    <a:pt x="49" y="57"/>
                    <a:pt x="27" y="58"/>
                  </a:cubicBezTo>
                  <a:cubicBezTo>
                    <a:pt x="15" y="58"/>
                    <a:pt x="0" y="42"/>
                    <a:pt x="1" y="29"/>
                  </a:cubicBezTo>
                  <a:cubicBezTo>
                    <a:pt x="1" y="13"/>
                    <a:pt x="17" y="1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26C940CA-C816-4759-9BE6-98FE22552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1522"/>
              <a:ext cx="56" cy="59"/>
            </a:xfrm>
            <a:custGeom>
              <a:avLst/>
              <a:gdLst>
                <a:gd name="T0" fmla="*/ 56 w 56"/>
                <a:gd name="T1" fmla="*/ 28 h 59"/>
                <a:gd name="T2" fmla="*/ 28 w 56"/>
                <a:gd name="T3" fmla="*/ 59 h 59"/>
                <a:gd name="T4" fmla="*/ 0 w 56"/>
                <a:gd name="T5" fmla="*/ 33 h 59"/>
                <a:gd name="T6" fmla="*/ 30 w 56"/>
                <a:gd name="T7" fmla="*/ 0 h 59"/>
                <a:gd name="T8" fmla="*/ 56 w 56"/>
                <a:gd name="T9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9">
                  <a:moveTo>
                    <a:pt x="56" y="28"/>
                  </a:moveTo>
                  <a:cubicBezTo>
                    <a:pt x="55" y="45"/>
                    <a:pt x="43" y="58"/>
                    <a:pt x="28" y="59"/>
                  </a:cubicBezTo>
                  <a:cubicBezTo>
                    <a:pt x="11" y="59"/>
                    <a:pt x="1" y="49"/>
                    <a:pt x="0" y="33"/>
                  </a:cubicBezTo>
                  <a:cubicBezTo>
                    <a:pt x="0" y="15"/>
                    <a:pt x="13" y="0"/>
                    <a:pt x="30" y="0"/>
                  </a:cubicBezTo>
                  <a:cubicBezTo>
                    <a:pt x="46" y="1"/>
                    <a:pt x="56" y="10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5D75EA67-8D79-4857-ABC6-E19829103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956"/>
              <a:ext cx="62" cy="56"/>
            </a:xfrm>
            <a:custGeom>
              <a:avLst/>
              <a:gdLst>
                <a:gd name="T0" fmla="*/ 28 w 62"/>
                <a:gd name="T1" fmla="*/ 56 h 56"/>
                <a:gd name="T2" fmla="*/ 1 w 62"/>
                <a:gd name="T3" fmla="*/ 29 h 56"/>
                <a:gd name="T4" fmla="*/ 33 w 62"/>
                <a:gd name="T5" fmla="*/ 1 h 56"/>
                <a:gd name="T6" fmla="*/ 61 w 62"/>
                <a:gd name="T7" fmla="*/ 28 h 56"/>
                <a:gd name="T8" fmla="*/ 28 w 6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6">
                  <a:moveTo>
                    <a:pt x="28" y="56"/>
                  </a:moveTo>
                  <a:cubicBezTo>
                    <a:pt x="12" y="55"/>
                    <a:pt x="0" y="44"/>
                    <a:pt x="1" y="29"/>
                  </a:cubicBezTo>
                  <a:cubicBezTo>
                    <a:pt x="1" y="15"/>
                    <a:pt x="18" y="0"/>
                    <a:pt x="33" y="1"/>
                  </a:cubicBezTo>
                  <a:cubicBezTo>
                    <a:pt x="45" y="1"/>
                    <a:pt x="61" y="16"/>
                    <a:pt x="61" y="28"/>
                  </a:cubicBezTo>
                  <a:cubicBezTo>
                    <a:pt x="62" y="43"/>
                    <a:pt x="47" y="56"/>
                    <a:pt x="2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Picture Placeholder 3">
            <a:extLst>
              <a:ext uri="{FF2B5EF4-FFF2-40B4-BE49-F238E27FC236}">
                <a16:creationId xmlns:a16="http://schemas.microsoft.com/office/drawing/2014/main" id="{CA6A44FF-ED9B-473D-A393-3ACA33D49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05644" y="1384752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18" name="Picture Placeholder 3">
            <a:extLst>
              <a:ext uri="{FF2B5EF4-FFF2-40B4-BE49-F238E27FC236}">
                <a16:creationId xmlns:a16="http://schemas.microsoft.com/office/drawing/2014/main" id="{D785F852-2B3A-47F8-BDEA-1E417D5151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35524" y="177970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23" name="Picture Placeholder 3">
            <a:extLst>
              <a:ext uri="{FF2B5EF4-FFF2-40B4-BE49-F238E27FC236}">
                <a16:creationId xmlns:a16="http://schemas.microsoft.com/office/drawing/2014/main" id="{4A5D3308-AB4B-4DBD-A797-1F3EE7E70C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91425" y="3511872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24" name="Text Placeholder 4">
            <a:extLst>
              <a:ext uri="{FF2B5EF4-FFF2-40B4-BE49-F238E27FC236}">
                <a16:creationId xmlns:a16="http://schemas.microsoft.com/office/drawing/2014/main" id="{B1A409B2-E740-4F59-B5DB-76172FB561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24028" y="989496"/>
            <a:ext cx="1798359" cy="481729"/>
          </a:xfr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25" name="Text Placeholder 4">
            <a:extLst>
              <a:ext uri="{FF2B5EF4-FFF2-40B4-BE49-F238E27FC236}">
                <a16:creationId xmlns:a16="http://schemas.microsoft.com/office/drawing/2014/main" id="{115F0B02-D09E-4C25-949D-B9E6EE0E14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97908" y="3508830"/>
            <a:ext cx="1798359" cy="591217"/>
          </a:xfr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26" name="Text Placeholder 4">
            <a:extLst>
              <a:ext uri="{FF2B5EF4-FFF2-40B4-BE49-F238E27FC236}">
                <a16:creationId xmlns:a16="http://schemas.microsoft.com/office/drawing/2014/main" id="{8944BC36-ABD2-4151-B048-81A09C5918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58269" y="1223633"/>
            <a:ext cx="1798359" cy="546413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27" name="Text Placeholder 4">
            <a:extLst>
              <a:ext uri="{FF2B5EF4-FFF2-40B4-BE49-F238E27FC236}">
                <a16:creationId xmlns:a16="http://schemas.microsoft.com/office/drawing/2014/main" id="{9F132648-C2D4-4C3C-9EC8-7E08A926B6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4915" y="1997554"/>
            <a:ext cx="1724485" cy="1207037"/>
          </a:xfr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rgbClr val="2FA6FF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28" name="Text Placeholder 4">
            <a:extLst>
              <a:ext uri="{FF2B5EF4-FFF2-40B4-BE49-F238E27FC236}">
                <a16:creationId xmlns:a16="http://schemas.microsoft.com/office/drawing/2014/main" id="{FDFC183A-6F66-40B7-A336-47ECD3FD109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62124" y="2558116"/>
            <a:ext cx="960262" cy="291400"/>
          </a:xfrm>
          <a:prstGeom prst="homePlate">
            <a:avLst/>
          </a:prstGeom>
          <a:ln>
            <a:solidFill>
              <a:srgbClr val="2FA6FF"/>
            </a:solidFill>
          </a:ln>
        </p:spPr>
        <p:txBody>
          <a:bodyPr wrap="square"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1">
                <a:solidFill>
                  <a:srgbClr val="2FA6FF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8" name="Text Placeholder 4">
            <a:extLst>
              <a:ext uri="{FF2B5EF4-FFF2-40B4-BE49-F238E27FC236}">
                <a16:creationId xmlns:a16="http://schemas.microsoft.com/office/drawing/2014/main" id="{332E80A4-BA77-4451-9AC4-AD79EE6D31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87298" y="2558116"/>
            <a:ext cx="960262" cy="291400"/>
          </a:xfrm>
          <a:prstGeom prst="homePlate">
            <a:avLst/>
          </a:prstGeom>
          <a:ln>
            <a:solidFill>
              <a:srgbClr val="F99D1F"/>
            </a:solidFill>
          </a:ln>
        </p:spPr>
        <p:txBody>
          <a:bodyPr wrap="square"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1">
                <a:solidFill>
                  <a:srgbClr val="F99D1F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91F0943A-5674-437D-981B-434E400586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29682" y="2018422"/>
            <a:ext cx="1631181" cy="1207037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rgbClr val="F99D1F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40" name="Picture Placeholder 3">
            <a:extLst>
              <a:ext uri="{FF2B5EF4-FFF2-40B4-BE49-F238E27FC236}">
                <a16:creationId xmlns:a16="http://schemas.microsoft.com/office/drawing/2014/main" id="{AC861A57-19D4-46D8-B8E8-E62F0E9CFB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28078" y="2219252"/>
            <a:ext cx="701859" cy="701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0571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ralian Digital Health Agency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2E7C01-23D5-4943-83E6-8711BE4C1D43}"/>
              </a:ext>
            </a:extLst>
          </p:cNvPr>
          <p:cNvGrpSpPr/>
          <p:nvPr userDrawn="1"/>
        </p:nvGrpSpPr>
        <p:grpSpPr>
          <a:xfrm>
            <a:off x="-240022" y="4028019"/>
            <a:ext cx="9521632" cy="1136755"/>
            <a:chOff x="-240022" y="4136031"/>
            <a:chExt cx="9521632" cy="1136755"/>
          </a:xfrm>
        </p:grpSpPr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A1767174-03B1-46D3-9700-B788B29568AA}"/>
                </a:ext>
              </a:extLst>
            </p:cNvPr>
            <p:cNvSpPr/>
            <p:nvPr userDrawn="1"/>
          </p:nvSpPr>
          <p:spPr>
            <a:xfrm>
              <a:off x="6583945" y="4136031"/>
              <a:ext cx="2697665" cy="1123557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1232411 w 3096950"/>
                <a:gd name="connsiteY1" fmla="*/ 5824 h 521109"/>
                <a:gd name="connsiteX2" fmla="*/ 3096949 w 3096950"/>
                <a:gd name="connsiteY2" fmla="*/ 0 h 521109"/>
                <a:gd name="connsiteX3" fmla="*/ 3096950 w 3096950"/>
                <a:gd name="connsiteY3" fmla="*/ 521109 h 521109"/>
                <a:gd name="connsiteX4" fmla="*/ 0 w 3096950"/>
                <a:gd name="connsiteY4" fmla="*/ 521109 h 521109"/>
                <a:gd name="connsiteX5" fmla="*/ 3547 w 3096950"/>
                <a:gd name="connsiteY5" fmla="*/ 389555 h 521109"/>
                <a:gd name="connsiteX6" fmla="*/ 894372 w 3096950"/>
                <a:gd name="connsiteY6" fmla="*/ 7366 h 521109"/>
                <a:gd name="connsiteX0" fmla="*/ 894372 w 3096950"/>
                <a:gd name="connsiteY0" fmla="*/ 7366 h 521109"/>
                <a:gd name="connsiteX1" fmla="*/ 1232411 w 3096950"/>
                <a:gd name="connsiteY1" fmla="*/ 5824 h 521109"/>
                <a:gd name="connsiteX2" fmla="*/ 3096949 w 3096950"/>
                <a:gd name="connsiteY2" fmla="*/ 0 h 521109"/>
                <a:gd name="connsiteX3" fmla="*/ 3096950 w 3096950"/>
                <a:gd name="connsiteY3" fmla="*/ 521109 h 521109"/>
                <a:gd name="connsiteX4" fmla="*/ 1232411 w 3096950"/>
                <a:gd name="connsiteY4" fmla="*/ 521097 h 521109"/>
                <a:gd name="connsiteX5" fmla="*/ 0 w 3096950"/>
                <a:gd name="connsiteY5" fmla="*/ 521109 h 521109"/>
                <a:gd name="connsiteX6" fmla="*/ 3547 w 3096950"/>
                <a:gd name="connsiteY6" fmla="*/ 389555 h 521109"/>
                <a:gd name="connsiteX7" fmla="*/ 894372 w 3096950"/>
                <a:gd name="connsiteY7" fmla="*/ 7366 h 521109"/>
                <a:gd name="connsiteX0" fmla="*/ 894372 w 3096950"/>
                <a:gd name="connsiteY0" fmla="*/ 1542 h 515285"/>
                <a:gd name="connsiteX1" fmla="*/ 1232411 w 3096950"/>
                <a:gd name="connsiteY1" fmla="*/ 0 h 515285"/>
                <a:gd name="connsiteX2" fmla="*/ 3096950 w 3096950"/>
                <a:gd name="connsiteY2" fmla="*/ 515285 h 515285"/>
                <a:gd name="connsiteX3" fmla="*/ 1232411 w 3096950"/>
                <a:gd name="connsiteY3" fmla="*/ 515273 h 515285"/>
                <a:gd name="connsiteX4" fmla="*/ 0 w 3096950"/>
                <a:gd name="connsiteY4" fmla="*/ 515285 h 515285"/>
                <a:gd name="connsiteX5" fmla="*/ 3547 w 3096950"/>
                <a:gd name="connsiteY5" fmla="*/ 383731 h 515285"/>
                <a:gd name="connsiteX6" fmla="*/ 894372 w 3096950"/>
                <a:gd name="connsiteY6" fmla="*/ 1542 h 515285"/>
                <a:gd name="connsiteX0" fmla="*/ 894372 w 1232411"/>
                <a:gd name="connsiteY0" fmla="*/ 1542 h 515285"/>
                <a:gd name="connsiteX1" fmla="*/ 1232411 w 1232411"/>
                <a:gd name="connsiteY1" fmla="*/ 0 h 515285"/>
                <a:gd name="connsiteX2" fmla="*/ 1232411 w 1232411"/>
                <a:gd name="connsiteY2" fmla="*/ 515273 h 515285"/>
                <a:gd name="connsiteX3" fmla="*/ 0 w 1232411"/>
                <a:gd name="connsiteY3" fmla="*/ 515285 h 515285"/>
                <a:gd name="connsiteX4" fmla="*/ 3547 w 1232411"/>
                <a:gd name="connsiteY4" fmla="*/ 383731 h 515285"/>
                <a:gd name="connsiteX5" fmla="*/ 894372 w 1232411"/>
                <a:gd name="connsiteY5" fmla="*/ 1542 h 515285"/>
                <a:gd name="connsiteX0" fmla="*/ 894372 w 1232411"/>
                <a:gd name="connsiteY0" fmla="*/ 0 h 513743"/>
                <a:gd name="connsiteX1" fmla="*/ 1232411 w 1232411"/>
                <a:gd name="connsiteY1" fmla="*/ 1362 h 513743"/>
                <a:gd name="connsiteX2" fmla="*/ 1232411 w 1232411"/>
                <a:gd name="connsiteY2" fmla="*/ 513731 h 513743"/>
                <a:gd name="connsiteX3" fmla="*/ 0 w 1232411"/>
                <a:gd name="connsiteY3" fmla="*/ 513743 h 513743"/>
                <a:gd name="connsiteX4" fmla="*/ 3547 w 1232411"/>
                <a:gd name="connsiteY4" fmla="*/ 382189 h 513743"/>
                <a:gd name="connsiteX5" fmla="*/ 894372 w 1232411"/>
                <a:gd name="connsiteY5" fmla="*/ 0 h 513743"/>
                <a:gd name="connsiteX0" fmla="*/ 894372 w 1233500"/>
                <a:gd name="connsiteY0" fmla="*/ 0 h 513743"/>
                <a:gd name="connsiteX1" fmla="*/ 1233500 w 1233500"/>
                <a:gd name="connsiteY1" fmla="*/ 273 h 513743"/>
                <a:gd name="connsiteX2" fmla="*/ 1232411 w 1233500"/>
                <a:gd name="connsiteY2" fmla="*/ 513731 h 513743"/>
                <a:gd name="connsiteX3" fmla="*/ 0 w 1233500"/>
                <a:gd name="connsiteY3" fmla="*/ 513743 h 513743"/>
                <a:gd name="connsiteX4" fmla="*/ 3547 w 1233500"/>
                <a:gd name="connsiteY4" fmla="*/ 382189 h 513743"/>
                <a:gd name="connsiteX5" fmla="*/ 894372 w 1233500"/>
                <a:gd name="connsiteY5" fmla="*/ 0 h 51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00" h="513743">
                  <a:moveTo>
                    <a:pt x="894372" y="0"/>
                  </a:moveTo>
                  <a:lnTo>
                    <a:pt x="1233500" y="273"/>
                  </a:lnTo>
                  <a:lnTo>
                    <a:pt x="1232411" y="513731"/>
                  </a:lnTo>
                  <a:lnTo>
                    <a:pt x="0" y="513743"/>
                  </a:lnTo>
                  <a:cubicBezTo>
                    <a:pt x="1337" y="497987"/>
                    <a:pt x="-5" y="405599"/>
                    <a:pt x="3547" y="382189"/>
                  </a:cubicBezTo>
                  <a:cubicBezTo>
                    <a:pt x="621016" y="349525"/>
                    <a:pt x="531678" y="15566"/>
                    <a:pt x="894372" y="0"/>
                  </a:cubicBezTo>
                  <a:close/>
                </a:path>
              </a:pathLst>
            </a:custGeom>
            <a:solidFill>
              <a:srgbClr val="E4E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2350F3-A5E3-414A-B8B3-73109B9BABE5}"/>
                </a:ext>
              </a:extLst>
            </p:cNvPr>
            <p:cNvSpPr/>
            <p:nvPr userDrawn="1"/>
          </p:nvSpPr>
          <p:spPr>
            <a:xfrm>
              <a:off x="-240022" y="4966384"/>
              <a:ext cx="9417224" cy="306402"/>
            </a:xfrm>
            <a:prstGeom prst="rect">
              <a:avLst/>
            </a:prstGeom>
            <a:solidFill>
              <a:srgbClr val="E4E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1431414"/>
            <a:ext cx="9144000" cy="2280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section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41995" y="1701709"/>
            <a:ext cx="5060011" cy="7193"/>
          </a:xfrm>
          <a:prstGeom prst="line">
            <a:avLst/>
          </a:prstGeom>
          <a:ln w="12700">
            <a:solidFill>
              <a:srgbClr val="FFA6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041995" y="3393046"/>
            <a:ext cx="5060011" cy="7193"/>
          </a:xfrm>
          <a:prstGeom prst="line">
            <a:avLst/>
          </a:prstGeom>
          <a:ln w="12700">
            <a:solidFill>
              <a:srgbClr val="FFA6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328525"/>
            <a:ext cx="1334078" cy="68304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83479AE-FA8F-7465-12EB-141F6B2867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9999"/>
            <a:ext cx="9144000" cy="25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D5249EB-8C9D-DD73-E28B-C4C4165DE3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068000"/>
            <a:ext cx="9144000" cy="25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52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028" y="895052"/>
            <a:ext cx="3672407" cy="613171"/>
          </a:xfrm>
        </p:spPr>
        <p:txBody>
          <a:bodyPr>
            <a:normAutofit/>
          </a:bodyPr>
          <a:lstStyle>
            <a:lvl1pPr algn="l">
              <a:defRPr sz="15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4" name="Text Placeholder 4">
            <a:extLst>
              <a:ext uri="{FF2B5EF4-FFF2-40B4-BE49-F238E27FC236}">
                <a16:creationId xmlns:a16="http://schemas.microsoft.com/office/drawing/2014/main" id="{B1A409B2-E740-4F59-B5DB-76172FB561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15028" y="1730009"/>
            <a:ext cx="3672407" cy="2245599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750FCD7-013D-401E-9FC6-94F956B8A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301970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9" name="Text Placeholder 4">
            <a:extLst>
              <a:ext uri="{FF2B5EF4-FFF2-40B4-BE49-F238E27FC236}">
                <a16:creationId xmlns:a16="http://schemas.microsoft.com/office/drawing/2014/main" id="{1D5A969F-584A-4F11-92FA-01CC55EB7F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23755" y="452987"/>
            <a:ext cx="1234440" cy="308610"/>
          </a:xfrm>
          <a:solidFill>
            <a:srgbClr val="26ABDF"/>
          </a:solidFill>
        </p:spPr>
        <p:txBody>
          <a:bodyPr lIns="68580" tIns="68580" rIns="68580" bIns="68580" anchor="ctr">
            <a:noAutofit/>
          </a:bodyPr>
          <a:lstStyle>
            <a:lvl1pPr marL="0" indent="0" algn="l" defTabSz="342900" rtl="0" eaLnBrk="1" latinLnBrk="0" hangingPunct="1">
              <a:lnSpc>
                <a:spcPct val="90000"/>
              </a:lnSpc>
              <a:buClr>
                <a:srgbClr val="000000"/>
              </a:buClr>
              <a:buSzPct val="25000"/>
              <a:buFontTx/>
              <a:buNone/>
              <a:defRPr lang="en-US" sz="1200" b="0" kern="0">
                <a:solidFill>
                  <a:srgbClr val="FFFFFF"/>
                </a:solidFill>
                <a:latin typeface="+mn-l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217757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750FCD7-013D-401E-9FC6-94F956B8AA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028" y="1761660"/>
            <a:ext cx="3672407" cy="613171"/>
          </a:xfrm>
        </p:spPr>
        <p:txBody>
          <a:bodyPr anchor="b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/>
              <a:t>Master title</a:t>
            </a:r>
            <a:endParaRPr lang="en-US" dirty="0"/>
          </a:p>
        </p:txBody>
      </p:sp>
      <p:sp>
        <p:nvSpPr>
          <p:cNvPr id="124" name="Text Placeholder 4">
            <a:extLst>
              <a:ext uri="{FF2B5EF4-FFF2-40B4-BE49-F238E27FC236}">
                <a16:creationId xmlns:a16="http://schemas.microsoft.com/office/drawing/2014/main" id="{B1A409B2-E740-4F59-B5DB-76172FB561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66067" y="2656711"/>
            <a:ext cx="2970329" cy="1364495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14E339B5-540C-4E56-B515-3D83F1E4674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3978" y="622215"/>
            <a:ext cx="1114505" cy="1112443"/>
          </a:xfrm>
          <a:noFill/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64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039C8E9-EDBA-404F-B264-AE0FB99A7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2254" y="3246825"/>
            <a:ext cx="1428416" cy="891540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52" name="Picture Placeholder 2">
            <a:extLst>
              <a:ext uri="{FF2B5EF4-FFF2-40B4-BE49-F238E27FC236}">
                <a16:creationId xmlns:a16="http://schemas.microsoft.com/office/drawing/2014/main" id="{6A479799-1F82-45E0-9DAA-03AB489AF1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693562" y="1674442"/>
            <a:ext cx="685800" cy="6858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A8C8B1-C037-421D-9AF5-A3858BF0E178}"/>
              </a:ext>
            </a:extLst>
          </p:cNvPr>
          <p:cNvSpPr/>
          <p:nvPr userDrawn="1"/>
        </p:nvSpPr>
        <p:spPr>
          <a:xfrm>
            <a:off x="1226372" y="1238119"/>
            <a:ext cx="1620180" cy="1620180"/>
          </a:xfrm>
          <a:prstGeom prst="ellipse">
            <a:avLst/>
          </a:prstGeom>
          <a:noFill/>
          <a:ln w="69850" cap="flat" cmpd="sng" algn="ctr">
            <a:solidFill>
              <a:srgbClr val="B2B2B2">
                <a:alpha val="30000"/>
              </a:srgbClr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63B3871-206E-441B-962B-69D20BE947DE}"/>
              </a:ext>
            </a:extLst>
          </p:cNvPr>
          <p:cNvSpPr/>
          <p:nvPr userDrawn="1"/>
        </p:nvSpPr>
        <p:spPr>
          <a:xfrm>
            <a:off x="1227218" y="1238965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noFill/>
          <a:ln w="69850" cap="rnd" cmpd="sng" algn="ctr">
            <a:solidFill>
              <a:srgbClr val="0062AC"/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72000D0-312B-4CC1-8C7F-A4499AEB0FBB}"/>
              </a:ext>
            </a:extLst>
          </p:cNvPr>
          <p:cNvSpPr/>
          <p:nvPr userDrawn="1"/>
        </p:nvSpPr>
        <p:spPr>
          <a:xfrm>
            <a:off x="2846552" y="1238119"/>
            <a:ext cx="1620180" cy="1620180"/>
          </a:xfrm>
          <a:prstGeom prst="ellipse">
            <a:avLst/>
          </a:prstGeom>
          <a:noFill/>
          <a:ln w="69850" cap="flat" cmpd="sng" algn="ctr">
            <a:solidFill>
              <a:srgbClr val="B2B2B2">
                <a:alpha val="30000"/>
              </a:srgbClr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544385B0-8C50-4782-B5AD-C6653BE6FB9F}"/>
              </a:ext>
            </a:extLst>
          </p:cNvPr>
          <p:cNvSpPr/>
          <p:nvPr userDrawn="1"/>
        </p:nvSpPr>
        <p:spPr>
          <a:xfrm rot="10800000">
            <a:off x="2847398" y="1238965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noFill/>
          <a:ln w="69850" cap="rnd" cmpd="sng" algn="ctr">
            <a:solidFill>
              <a:srgbClr val="007AD6"/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F1BBD1-6C10-48FE-8F5C-4656E3D1082A}"/>
              </a:ext>
            </a:extLst>
          </p:cNvPr>
          <p:cNvSpPr/>
          <p:nvPr userDrawn="1"/>
        </p:nvSpPr>
        <p:spPr>
          <a:xfrm>
            <a:off x="4466034" y="1238119"/>
            <a:ext cx="1620180" cy="1620180"/>
          </a:xfrm>
          <a:prstGeom prst="ellipse">
            <a:avLst/>
          </a:prstGeom>
          <a:noFill/>
          <a:ln w="69850" cap="flat" cmpd="sng" algn="ctr">
            <a:solidFill>
              <a:srgbClr val="B2B2B2">
                <a:alpha val="30000"/>
              </a:srgbClr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06A0809-F76F-4466-9229-D13A46187EA7}"/>
              </a:ext>
            </a:extLst>
          </p:cNvPr>
          <p:cNvSpPr/>
          <p:nvPr userDrawn="1"/>
        </p:nvSpPr>
        <p:spPr>
          <a:xfrm>
            <a:off x="6086214" y="1238119"/>
            <a:ext cx="1620180" cy="1620180"/>
          </a:xfrm>
          <a:prstGeom prst="ellipse">
            <a:avLst/>
          </a:prstGeom>
          <a:noFill/>
          <a:ln w="69850" cap="flat" cmpd="sng" algn="ctr">
            <a:solidFill>
              <a:srgbClr val="B2B2B2">
                <a:alpha val="30000"/>
              </a:srgbClr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3CEF0980-CB75-4DFE-86A5-897DA147963F}"/>
              </a:ext>
            </a:extLst>
          </p:cNvPr>
          <p:cNvSpPr/>
          <p:nvPr userDrawn="1"/>
        </p:nvSpPr>
        <p:spPr>
          <a:xfrm rot="10800000">
            <a:off x="6087060" y="1238965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noFill/>
          <a:ln w="69850" cap="rnd" cmpd="sng" algn="ctr">
            <a:solidFill>
              <a:srgbClr val="79C6FF"/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99" name="Text Placeholder 4">
            <a:extLst>
              <a:ext uri="{FF2B5EF4-FFF2-40B4-BE49-F238E27FC236}">
                <a16:creationId xmlns:a16="http://schemas.microsoft.com/office/drawing/2014/main" id="{CA4082CD-5154-4B8A-9CD7-6BF9734314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42433" y="3246825"/>
            <a:ext cx="1428416" cy="891540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00" name="Text Placeholder 4">
            <a:extLst>
              <a:ext uri="{FF2B5EF4-FFF2-40B4-BE49-F238E27FC236}">
                <a16:creationId xmlns:a16="http://schemas.microsoft.com/office/drawing/2014/main" id="{40124B9F-92D1-4053-9634-C390A722EA3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61420" y="3246825"/>
            <a:ext cx="1428416" cy="891540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01" name="Text Placeholder 4">
            <a:extLst>
              <a:ext uri="{FF2B5EF4-FFF2-40B4-BE49-F238E27FC236}">
                <a16:creationId xmlns:a16="http://schemas.microsoft.com/office/drawing/2014/main" id="{7C3E5E6B-F369-4DE6-B071-671162E8D8F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82096" y="3246825"/>
            <a:ext cx="1428416" cy="891540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02" name="Picture Placeholder 2">
            <a:extLst>
              <a:ext uri="{FF2B5EF4-FFF2-40B4-BE49-F238E27FC236}">
                <a16:creationId xmlns:a16="http://schemas.microsoft.com/office/drawing/2014/main" id="{2F1D48F1-0C96-41F5-B161-8FA55140306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12050" y="1674442"/>
            <a:ext cx="685800" cy="6858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03" name="Picture Placeholder 2">
            <a:extLst>
              <a:ext uri="{FF2B5EF4-FFF2-40B4-BE49-F238E27FC236}">
                <a16:creationId xmlns:a16="http://schemas.microsoft.com/office/drawing/2014/main" id="{0355D72B-AF1C-4D18-8C74-86D247EA300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930538" y="1674442"/>
            <a:ext cx="685800" cy="6858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5248DA66-074D-4848-A51E-DDBD03CBEE2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553403" y="1674442"/>
            <a:ext cx="685800" cy="6858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F954B77A-30A7-4242-AFE4-B259D140DAC9}"/>
              </a:ext>
            </a:extLst>
          </p:cNvPr>
          <p:cNvSpPr/>
          <p:nvPr userDrawn="1"/>
        </p:nvSpPr>
        <p:spPr>
          <a:xfrm>
            <a:off x="4466880" y="1238965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noFill/>
          <a:ln w="69850" cap="rnd" cmpd="sng" algn="ctr">
            <a:solidFill>
              <a:srgbClr val="2FA6FF"/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77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5821CD2-4555-4585-8141-4CCF50C60896}"/>
              </a:ext>
            </a:extLst>
          </p:cNvPr>
          <p:cNvGrpSpPr/>
          <p:nvPr userDrawn="1"/>
        </p:nvGrpSpPr>
        <p:grpSpPr>
          <a:xfrm>
            <a:off x="2293671" y="529892"/>
            <a:ext cx="6652816" cy="3202850"/>
            <a:chOff x="3058227" y="706522"/>
            <a:chExt cx="8870421" cy="4270467"/>
          </a:xfrm>
        </p:grpSpPr>
        <p:grpSp>
          <p:nvGrpSpPr>
            <p:cNvPr id="31" name="Group 2081">
              <a:extLst>
                <a:ext uri="{FF2B5EF4-FFF2-40B4-BE49-F238E27FC236}">
                  <a16:creationId xmlns:a16="http://schemas.microsoft.com/office/drawing/2014/main" id="{402EC188-922C-429B-9C9C-B88B529DF7CE}"/>
                </a:ext>
              </a:extLst>
            </p:cNvPr>
            <p:cNvGrpSpPr/>
            <p:nvPr userDrawn="1"/>
          </p:nvGrpSpPr>
          <p:grpSpPr>
            <a:xfrm>
              <a:off x="3058227" y="706522"/>
              <a:ext cx="8870421" cy="4270467"/>
              <a:chOff x="0" y="0"/>
              <a:chExt cx="18002100" cy="8666709"/>
            </a:xfrm>
          </p:grpSpPr>
          <p:sp>
            <p:nvSpPr>
              <p:cNvPr id="32" name="Shape 1938">
                <a:extLst>
                  <a:ext uri="{FF2B5EF4-FFF2-40B4-BE49-F238E27FC236}">
                    <a16:creationId xmlns:a16="http://schemas.microsoft.com/office/drawing/2014/main" id="{552A59F3-B452-4E27-9E7A-EBBAC63A73F6}"/>
                  </a:ext>
                </a:extLst>
              </p:cNvPr>
              <p:cNvSpPr/>
              <p:nvPr/>
            </p:nvSpPr>
            <p:spPr>
              <a:xfrm>
                <a:off x="0" y="560618"/>
                <a:ext cx="5182234" cy="4015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71" y="862"/>
                    </a:moveTo>
                    <a:lnTo>
                      <a:pt x="3355" y="857"/>
                    </a:lnTo>
                    <a:lnTo>
                      <a:pt x="3271" y="882"/>
                    </a:lnTo>
                    <a:lnTo>
                      <a:pt x="3183" y="953"/>
                    </a:lnTo>
                    <a:lnTo>
                      <a:pt x="3184" y="1042"/>
                    </a:lnTo>
                    <a:lnTo>
                      <a:pt x="3333" y="1224"/>
                    </a:lnTo>
                    <a:lnTo>
                      <a:pt x="3405" y="1341"/>
                    </a:lnTo>
                    <a:lnTo>
                      <a:pt x="3390" y="1464"/>
                    </a:lnTo>
                    <a:lnTo>
                      <a:pt x="3242" y="1537"/>
                    </a:lnTo>
                    <a:lnTo>
                      <a:pt x="3142" y="1593"/>
                    </a:lnTo>
                    <a:lnTo>
                      <a:pt x="3051" y="1629"/>
                    </a:lnTo>
                    <a:lnTo>
                      <a:pt x="2932" y="1629"/>
                    </a:lnTo>
                    <a:lnTo>
                      <a:pt x="2859" y="1585"/>
                    </a:lnTo>
                    <a:lnTo>
                      <a:pt x="2789" y="1563"/>
                    </a:lnTo>
                    <a:lnTo>
                      <a:pt x="2709" y="1563"/>
                    </a:lnTo>
                    <a:lnTo>
                      <a:pt x="2538" y="1534"/>
                    </a:lnTo>
                    <a:lnTo>
                      <a:pt x="2466" y="1563"/>
                    </a:lnTo>
                    <a:lnTo>
                      <a:pt x="2365" y="1607"/>
                    </a:lnTo>
                    <a:lnTo>
                      <a:pt x="2298" y="1641"/>
                    </a:lnTo>
                    <a:lnTo>
                      <a:pt x="2170" y="1699"/>
                    </a:lnTo>
                    <a:lnTo>
                      <a:pt x="2067" y="1750"/>
                    </a:lnTo>
                    <a:lnTo>
                      <a:pt x="1990" y="1821"/>
                    </a:lnTo>
                    <a:lnTo>
                      <a:pt x="1951" y="1874"/>
                    </a:lnTo>
                    <a:lnTo>
                      <a:pt x="1983" y="1939"/>
                    </a:lnTo>
                    <a:lnTo>
                      <a:pt x="2111" y="2002"/>
                    </a:lnTo>
                    <a:lnTo>
                      <a:pt x="2233" y="2014"/>
                    </a:lnTo>
                    <a:lnTo>
                      <a:pt x="2276" y="2084"/>
                    </a:lnTo>
                    <a:lnTo>
                      <a:pt x="2346" y="2091"/>
                    </a:lnTo>
                    <a:lnTo>
                      <a:pt x="2437" y="2062"/>
                    </a:lnTo>
                    <a:lnTo>
                      <a:pt x="2540" y="1999"/>
                    </a:lnTo>
                    <a:lnTo>
                      <a:pt x="2612" y="1957"/>
                    </a:lnTo>
                    <a:lnTo>
                      <a:pt x="2743" y="1921"/>
                    </a:lnTo>
                    <a:lnTo>
                      <a:pt x="2857" y="1964"/>
                    </a:lnTo>
                    <a:lnTo>
                      <a:pt x="2857" y="2077"/>
                    </a:lnTo>
                    <a:lnTo>
                      <a:pt x="2787" y="2146"/>
                    </a:lnTo>
                    <a:lnTo>
                      <a:pt x="2684" y="2233"/>
                    </a:lnTo>
                    <a:lnTo>
                      <a:pt x="2588" y="2379"/>
                    </a:lnTo>
                    <a:lnTo>
                      <a:pt x="2406" y="2517"/>
                    </a:lnTo>
                    <a:lnTo>
                      <a:pt x="2207" y="2539"/>
                    </a:lnTo>
                    <a:lnTo>
                      <a:pt x="1909" y="2568"/>
                    </a:lnTo>
                    <a:lnTo>
                      <a:pt x="1651" y="2627"/>
                    </a:lnTo>
                    <a:lnTo>
                      <a:pt x="1469" y="2721"/>
                    </a:lnTo>
                    <a:lnTo>
                      <a:pt x="1322" y="2843"/>
                    </a:lnTo>
                    <a:lnTo>
                      <a:pt x="1251" y="2882"/>
                    </a:lnTo>
                    <a:lnTo>
                      <a:pt x="1186" y="3000"/>
                    </a:lnTo>
                    <a:lnTo>
                      <a:pt x="1231" y="3090"/>
                    </a:lnTo>
                    <a:lnTo>
                      <a:pt x="1253" y="3243"/>
                    </a:lnTo>
                    <a:lnTo>
                      <a:pt x="1206" y="3386"/>
                    </a:lnTo>
                    <a:lnTo>
                      <a:pt x="1138" y="3503"/>
                    </a:lnTo>
                    <a:lnTo>
                      <a:pt x="1047" y="3568"/>
                    </a:lnTo>
                    <a:lnTo>
                      <a:pt x="990" y="3598"/>
                    </a:lnTo>
                    <a:lnTo>
                      <a:pt x="895" y="3671"/>
                    </a:lnTo>
                    <a:lnTo>
                      <a:pt x="846" y="3748"/>
                    </a:lnTo>
                    <a:lnTo>
                      <a:pt x="900" y="3817"/>
                    </a:lnTo>
                    <a:lnTo>
                      <a:pt x="1049" y="3874"/>
                    </a:lnTo>
                    <a:lnTo>
                      <a:pt x="1159" y="3952"/>
                    </a:lnTo>
                    <a:lnTo>
                      <a:pt x="1272" y="3905"/>
                    </a:lnTo>
                    <a:lnTo>
                      <a:pt x="1375" y="3811"/>
                    </a:lnTo>
                    <a:lnTo>
                      <a:pt x="1500" y="3789"/>
                    </a:lnTo>
                    <a:lnTo>
                      <a:pt x="1562" y="3898"/>
                    </a:lnTo>
                    <a:lnTo>
                      <a:pt x="1479" y="4034"/>
                    </a:lnTo>
                    <a:lnTo>
                      <a:pt x="1276" y="4180"/>
                    </a:lnTo>
                    <a:lnTo>
                      <a:pt x="967" y="4357"/>
                    </a:lnTo>
                    <a:lnTo>
                      <a:pt x="603" y="4579"/>
                    </a:lnTo>
                    <a:lnTo>
                      <a:pt x="227" y="4739"/>
                    </a:lnTo>
                    <a:lnTo>
                      <a:pt x="77" y="4776"/>
                    </a:lnTo>
                    <a:lnTo>
                      <a:pt x="0" y="4852"/>
                    </a:lnTo>
                    <a:lnTo>
                      <a:pt x="90" y="4896"/>
                    </a:lnTo>
                    <a:lnTo>
                      <a:pt x="253" y="4896"/>
                    </a:lnTo>
                    <a:lnTo>
                      <a:pt x="574" y="4762"/>
                    </a:lnTo>
                    <a:lnTo>
                      <a:pt x="1090" y="4512"/>
                    </a:lnTo>
                    <a:lnTo>
                      <a:pt x="1721" y="4146"/>
                    </a:lnTo>
                    <a:lnTo>
                      <a:pt x="1947" y="4061"/>
                    </a:lnTo>
                    <a:lnTo>
                      <a:pt x="2151" y="4010"/>
                    </a:lnTo>
                    <a:lnTo>
                      <a:pt x="2424" y="3876"/>
                    </a:lnTo>
                    <a:lnTo>
                      <a:pt x="2669" y="3694"/>
                    </a:lnTo>
                    <a:lnTo>
                      <a:pt x="2845" y="3589"/>
                    </a:lnTo>
                    <a:lnTo>
                      <a:pt x="3007" y="3485"/>
                    </a:lnTo>
                    <a:lnTo>
                      <a:pt x="3144" y="3448"/>
                    </a:lnTo>
                    <a:lnTo>
                      <a:pt x="3223" y="3477"/>
                    </a:lnTo>
                    <a:lnTo>
                      <a:pt x="3316" y="3526"/>
                    </a:lnTo>
                    <a:lnTo>
                      <a:pt x="3468" y="3467"/>
                    </a:lnTo>
                    <a:lnTo>
                      <a:pt x="3802" y="3365"/>
                    </a:lnTo>
                    <a:lnTo>
                      <a:pt x="3944" y="3233"/>
                    </a:lnTo>
                    <a:lnTo>
                      <a:pt x="4086" y="3138"/>
                    </a:lnTo>
                    <a:lnTo>
                      <a:pt x="4204" y="3181"/>
                    </a:lnTo>
                    <a:lnTo>
                      <a:pt x="4397" y="3244"/>
                    </a:lnTo>
                    <a:lnTo>
                      <a:pt x="4521" y="3281"/>
                    </a:lnTo>
                    <a:lnTo>
                      <a:pt x="4639" y="3339"/>
                    </a:lnTo>
                    <a:lnTo>
                      <a:pt x="4775" y="3368"/>
                    </a:lnTo>
                    <a:lnTo>
                      <a:pt x="4854" y="3425"/>
                    </a:lnTo>
                    <a:lnTo>
                      <a:pt x="5019" y="3462"/>
                    </a:lnTo>
                    <a:lnTo>
                      <a:pt x="5175" y="3517"/>
                    </a:lnTo>
                    <a:lnTo>
                      <a:pt x="5355" y="3539"/>
                    </a:lnTo>
                    <a:lnTo>
                      <a:pt x="5417" y="3626"/>
                    </a:lnTo>
                    <a:lnTo>
                      <a:pt x="5565" y="3719"/>
                    </a:lnTo>
                    <a:lnTo>
                      <a:pt x="5597" y="3852"/>
                    </a:lnTo>
                    <a:lnTo>
                      <a:pt x="5745" y="3981"/>
                    </a:lnTo>
                    <a:lnTo>
                      <a:pt x="5908" y="3981"/>
                    </a:lnTo>
                    <a:lnTo>
                      <a:pt x="6085" y="4147"/>
                    </a:lnTo>
                    <a:lnTo>
                      <a:pt x="6174" y="4375"/>
                    </a:lnTo>
                    <a:lnTo>
                      <a:pt x="6176" y="4532"/>
                    </a:lnTo>
                    <a:lnTo>
                      <a:pt x="6104" y="4646"/>
                    </a:lnTo>
                    <a:lnTo>
                      <a:pt x="6105" y="4760"/>
                    </a:lnTo>
                    <a:lnTo>
                      <a:pt x="6133" y="4859"/>
                    </a:lnTo>
                    <a:lnTo>
                      <a:pt x="6182" y="4992"/>
                    </a:lnTo>
                    <a:lnTo>
                      <a:pt x="6142" y="5132"/>
                    </a:lnTo>
                    <a:lnTo>
                      <a:pt x="6087" y="5256"/>
                    </a:lnTo>
                    <a:lnTo>
                      <a:pt x="6047" y="5423"/>
                    </a:lnTo>
                    <a:lnTo>
                      <a:pt x="5980" y="5547"/>
                    </a:lnTo>
                    <a:lnTo>
                      <a:pt x="5974" y="5648"/>
                    </a:lnTo>
                    <a:lnTo>
                      <a:pt x="5991" y="5729"/>
                    </a:lnTo>
                    <a:lnTo>
                      <a:pt x="6063" y="5807"/>
                    </a:lnTo>
                    <a:lnTo>
                      <a:pt x="6052" y="5953"/>
                    </a:lnTo>
                    <a:lnTo>
                      <a:pt x="5940" y="6067"/>
                    </a:lnTo>
                    <a:lnTo>
                      <a:pt x="5904" y="6154"/>
                    </a:lnTo>
                    <a:lnTo>
                      <a:pt x="5939" y="6241"/>
                    </a:lnTo>
                    <a:lnTo>
                      <a:pt x="6058" y="6365"/>
                    </a:lnTo>
                    <a:lnTo>
                      <a:pt x="6223" y="6556"/>
                    </a:lnTo>
                    <a:lnTo>
                      <a:pt x="6343" y="6699"/>
                    </a:lnTo>
                    <a:lnTo>
                      <a:pt x="6434" y="6845"/>
                    </a:lnTo>
                    <a:lnTo>
                      <a:pt x="6500" y="7107"/>
                    </a:lnTo>
                    <a:lnTo>
                      <a:pt x="6489" y="7297"/>
                    </a:lnTo>
                    <a:lnTo>
                      <a:pt x="6460" y="7435"/>
                    </a:lnTo>
                    <a:lnTo>
                      <a:pt x="6404" y="7536"/>
                    </a:lnTo>
                    <a:lnTo>
                      <a:pt x="6347" y="7646"/>
                    </a:lnTo>
                    <a:lnTo>
                      <a:pt x="6233" y="7774"/>
                    </a:lnTo>
                    <a:lnTo>
                      <a:pt x="6155" y="7825"/>
                    </a:lnTo>
                    <a:lnTo>
                      <a:pt x="6116" y="7774"/>
                    </a:lnTo>
                    <a:lnTo>
                      <a:pt x="6099" y="7686"/>
                    </a:lnTo>
                    <a:lnTo>
                      <a:pt x="6184" y="7556"/>
                    </a:lnTo>
                    <a:lnTo>
                      <a:pt x="6118" y="7534"/>
                    </a:lnTo>
                    <a:lnTo>
                      <a:pt x="5937" y="7519"/>
                    </a:lnTo>
                    <a:lnTo>
                      <a:pt x="5869" y="7534"/>
                    </a:lnTo>
                    <a:lnTo>
                      <a:pt x="5847" y="7626"/>
                    </a:lnTo>
                    <a:lnTo>
                      <a:pt x="5773" y="7891"/>
                    </a:lnTo>
                    <a:lnTo>
                      <a:pt x="5640" y="8226"/>
                    </a:lnTo>
                    <a:lnTo>
                      <a:pt x="5551" y="8409"/>
                    </a:lnTo>
                    <a:lnTo>
                      <a:pt x="5477" y="8496"/>
                    </a:lnTo>
                    <a:lnTo>
                      <a:pt x="5437" y="8605"/>
                    </a:lnTo>
                    <a:lnTo>
                      <a:pt x="5358" y="8684"/>
                    </a:lnTo>
                    <a:lnTo>
                      <a:pt x="5286" y="8789"/>
                    </a:lnTo>
                    <a:lnTo>
                      <a:pt x="5207" y="8896"/>
                    </a:lnTo>
                    <a:lnTo>
                      <a:pt x="5129" y="8983"/>
                    </a:lnTo>
                    <a:lnTo>
                      <a:pt x="5067" y="9121"/>
                    </a:lnTo>
                    <a:lnTo>
                      <a:pt x="4998" y="9301"/>
                    </a:lnTo>
                    <a:lnTo>
                      <a:pt x="4938" y="9544"/>
                    </a:lnTo>
                    <a:lnTo>
                      <a:pt x="4887" y="9705"/>
                    </a:lnTo>
                    <a:lnTo>
                      <a:pt x="4728" y="9947"/>
                    </a:lnTo>
                    <a:lnTo>
                      <a:pt x="4614" y="10032"/>
                    </a:lnTo>
                    <a:lnTo>
                      <a:pt x="4588" y="10124"/>
                    </a:lnTo>
                    <a:lnTo>
                      <a:pt x="4607" y="10221"/>
                    </a:lnTo>
                    <a:lnTo>
                      <a:pt x="4667" y="10298"/>
                    </a:lnTo>
                    <a:lnTo>
                      <a:pt x="4646" y="10400"/>
                    </a:lnTo>
                    <a:lnTo>
                      <a:pt x="4578" y="10466"/>
                    </a:lnTo>
                    <a:lnTo>
                      <a:pt x="4533" y="10596"/>
                    </a:lnTo>
                    <a:lnTo>
                      <a:pt x="4533" y="10730"/>
                    </a:lnTo>
                    <a:lnTo>
                      <a:pt x="4564" y="10866"/>
                    </a:lnTo>
                    <a:lnTo>
                      <a:pt x="4615" y="10975"/>
                    </a:lnTo>
                    <a:lnTo>
                      <a:pt x="4687" y="11050"/>
                    </a:lnTo>
                    <a:lnTo>
                      <a:pt x="4672" y="11124"/>
                    </a:lnTo>
                    <a:lnTo>
                      <a:pt x="4602" y="11167"/>
                    </a:lnTo>
                    <a:lnTo>
                      <a:pt x="4575" y="11232"/>
                    </a:lnTo>
                    <a:lnTo>
                      <a:pt x="4638" y="11310"/>
                    </a:lnTo>
                    <a:lnTo>
                      <a:pt x="4658" y="11489"/>
                    </a:lnTo>
                    <a:lnTo>
                      <a:pt x="4708" y="11732"/>
                    </a:lnTo>
                    <a:lnTo>
                      <a:pt x="4757" y="12031"/>
                    </a:lnTo>
                    <a:lnTo>
                      <a:pt x="4809" y="12198"/>
                    </a:lnTo>
                    <a:lnTo>
                      <a:pt x="4889" y="12242"/>
                    </a:lnTo>
                    <a:lnTo>
                      <a:pt x="4983" y="12307"/>
                    </a:lnTo>
                    <a:lnTo>
                      <a:pt x="5074" y="12365"/>
                    </a:lnTo>
                    <a:lnTo>
                      <a:pt x="5182" y="12551"/>
                    </a:lnTo>
                    <a:lnTo>
                      <a:pt x="5257" y="12784"/>
                    </a:lnTo>
                    <a:lnTo>
                      <a:pt x="5291" y="13051"/>
                    </a:lnTo>
                    <a:lnTo>
                      <a:pt x="5251" y="13252"/>
                    </a:lnTo>
                    <a:lnTo>
                      <a:pt x="5228" y="13427"/>
                    </a:lnTo>
                    <a:lnTo>
                      <a:pt x="5243" y="13556"/>
                    </a:lnTo>
                    <a:lnTo>
                      <a:pt x="5361" y="13731"/>
                    </a:lnTo>
                    <a:lnTo>
                      <a:pt x="5475" y="14018"/>
                    </a:lnTo>
                    <a:lnTo>
                      <a:pt x="5549" y="14237"/>
                    </a:lnTo>
                    <a:lnTo>
                      <a:pt x="5534" y="14380"/>
                    </a:lnTo>
                    <a:lnTo>
                      <a:pt x="5455" y="14489"/>
                    </a:lnTo>
                    <a:lnTo>
                      <a:pt x="5444" y="14620"/>
                    </a:lnTo>
                    <a:lnTo>
                      <a:pt x="5538" y="14705"/>
                    </a:lnTo>
                    <a:lnTo>
                      <a:pt x="5553" y="14790"/>
                    </a:lnTo>
                    <a:lnTo>
                      <a:pt x="5597" y="14873"/>
                    </a:lnTo>
                    <a:lnTo>
                      <a:pt x="5705" y="14957"/>
                    </a:lnTo>
                    <a:lnTo>
                      <a:pt x="5832" y="15137"/>
                    </a:lnTo>
                    <a:lnTo>
                      <a:pt x="5849" y="15280"/>
                    </a:lnTo>
                    <a:lnTo>
                      <a:pt x="5806" y="15409"/>
                    </a:lnTo>
                    <a:lnTo>
                      <a:pt x="5785" y="15479"/>
                    </a:lnTo>
                    <a:lnTo>
                      <a:pt x="5785" y="15568"/>
                    </a:lnTo>
                    <a:lnTo>
                      <a:pt x="5876" y="15690"/>
                    </a:lnTo>
                    <a:lnTo>
                      <a:pt x="5983" y="15842"/>
                    </a:lnTo>
                    <a:lnTo>
                      <a:pt x="6074" y="15973"/>
                    </a:lnTo>
                    <a:lnTo>
                      <a:pt x="6165" y="16095"/>
                    </a:lnTo>
                    <a:lnTo>
                      <a:pt x="6241" y="16141"/>
                    </a:lnTo>
                    <a:lnTo>
                      <a:pt x="6223" y="16045"/>
                    </a:lnTo>
                    <a:lnTo>
                      <a:pt x="6167" y="15916"/>
                    </a:lnTo>
                    <a:lnTo>
                      <a:pt x="6083" y="15746"/>
                    </a:lnTo>
                    <a:lnTo>
                      <a:pt x="6049" y="15645"/>
                    </a:lnTo>
                    <a:lnTo>
                      <a:pt x="6033" y="15535"/>
                    </a:lnTo>
                    <a:lnTo>
                      <a:pt x="6033" y="15389"/>
                    </a:lnTo>
                    <a:lnTo>
                      <a:pt x="6006" y="15260"/>
                    </a:lnTo>
                    <a:lnTo>
                      <a:pt x="5944" y="15173"/>
                    </a:lnTo>
                    <a:lnTo>
                      <a:pt x="5928" y="15052"/>
                    </a:lnTo>
                    <a:lnTo>
                      <a:pt x="5923" y="14877"/>
                    </a:lnTo>
                    <a:lnTo>
                      <a:pt x="5917" y="14782"/>
                    </a:lnTo>
                    <a:lnTo>
                      <a:pt x="5826" y="14534"/>
                    </a:lnTo>
                    <a:lnTo>
                      <a:pt x="5720" y="14254"/>
                    </a:lnTo>
                    <a:lnTo>
                      <a:pt x="5646" y="13909"/>
                    </a:lnTo>
                    <a:lnTo>
                      <a:pt x="5549" y="13654"/>
                    </a:lnTo>
                    <a:lnTo>
                      <a:pt x="5538" y="13489"/>
                    </a:lnTo>
                    <a:lnTo>
                      <a:pt x="5583" y="13314"/>
                    </a:lnTo>
                    <a:lnTo>
                      <a:pt x="5657" y="13214"/>
                    </a:lnTo>
                    <a:lnTo>
                      <a:pt x="5739" y="13178"/>
                    </a:lnTo>
                    <a:lnTo>
                      <a:pt x="5837" y="13204"/>
                    </a:lnTo>
                    <a:lnTo>
                      <a:pt x="6002" y="13298"/>
                    </a:lnTo>
                    <a:lnTo>
                      <a:pt x="6041" y="13466"/>
                    </a:lnTo>
                    <a:lnTo>
                      <a:pt x="6021" y="13669"/>
                    </a:lnTo>
                    <a:lnTo>
                      <a:pt x="6083" y="13842"/>
                    </a:lnTo>
                    <a:lnTo>
                      <a:pt x="6123" y="14044"/>
                    </a:lnTo>
                    <a:lnTo>
                      <a:pt x="6214" y="14248"/>
                    </a:lnTo>
                    <a:lnTo>
                      <a:pt x="6284" y="14430"/>
                    </a:lnTo>
                    <a:lnTo>
                      <a:pt x="6364" y="14595"/>
                    </a:lnTo>
                    <a:lnTo>
                      <a:pt x="6436" y="14724"/>
                    </a:lnTo>
                    <a:lnTo>
                      <a:pt x="6560" y="14862"/>
                    </a:lnTo>
                    <a:lnTo>
                      <a:pt x="6578" y="15043"/>
                    </a:lnTo>
                    <a:lnTo>
                      <a:pt x="6534" y="15102"/>
                    </a:lnTo>
                    <a:lnTo>
                      <a:pt x="6506" y="15225"/>
                    </a:lnTo>
                    <a:lnTo>
                      <a:pt x="6626" y="15313"/>
                    </a:lnTo>
                    <a:lnTo>
                      <a:pt x="6758" y="15490"/>
                    </a:lnTo>
                    <a:lnTo>
                      <a:pt x="6832" y="15660"/>
                    </a:lnTo>
                    <a:lnTo>
                      <a:pt x="6946" y="15755"/>
                    </a:lnTo>
                    <a:lnTo>
                      <a:pt x="7001" y="15932"/>
                    </a:lnTo>
                    <a:lnTo>
                      <a:pt x="7069" y="16078"/>
                    </a:lnTo>
                    <a:lnTo>
                      <a:pt x="7141" y="16216"/>
                    </a:lnTo>
                    <a:lnTo>
                      <a:pt x="7193" y="16447"/>
                    </a:lnTo>
                    <a:lnTo>
                      <a:pt x="7230" y="16668"/>
                    </a:lnTo>
                    <a:lnTo>
                      <a:pt x="7224" y="16870"/>
                    </a:lnTo>
                    <a:lnTo>
                      <a:pt x="7174" y="17029"/>
                    </a:lnTo>
                    <a:lnTo>
                      <a:pt x="7125" y="17173"/>
                    </a:lnTo>
                    <a:lnTo>
                      <a:pt x="7142" y="17291"/>
                    </a:lnTo>
                    <a:lnTo>
                      <a:pt x="7204" y="17363"/>
                    </a:lnTo>
                    <a:lnTo>
                      <a:pt x="7292" y="17443"/>
                    </a:lnTo>
                    <a:lnTo>
                      <a:pt x="7417" y="17611"/>
                    </a:lnTo>
                    <a:lnTo>
                      <a:pt x="7500" y="17756"/>
                    </a:lnTo>
                    <a:lnTo>
                      <a:pt x="7591" y="17820"/>
                    </a:lnTo>
                    <a:lnTo>
                      <a:pt x="7800" y="17893"/>
                    </a:lnTo>
                    <a:lnTo>
                      <a:pt x="7925" y="18009"/>
                    </a:lnTo>
                    <a:lnTo>
                      <a:pt x="8090" y="18111"/>
                    </a:lnTo>
                    <a:lnTo>
                      <a:pt x="8241" y="18220"/>
                    </a:lnTo>
                    <a:lnTo>
                      <a:pt x="8372" y="18315"/>
                    </a:lnTo>
                    <a:lnTo>
                      <a:pt x="8507" y="18400"/>
                    </a:lnTo>
                    <a:lnTo>
                      <a:pt x="8706" y="18516"/>
                    </a:lnTo>
                    <a:lnTo>
                      <a:pt x="8842" y="18596"/>
                    </a:lnTo>
                    <a:lnTo>
                      <a:pt x="8943" y="18660"/>
                    </a:lnTo>
                    <a:lnTo>
                      <a:pt x="9047" y="18713"/>
                    </a:lnTo>
                    <a:lnTo>
                      <a:pt x="9142" y="18769"/>
                    </a:lnTo>
                    <a:lnTo>
                      <a:pt x="9212" y="18725"/>
                    </a:lnTo>
                    <a:lnTo>
                      <a:pt x="9284" y="18698"/>
                    </a:lnTo>
                    <a:lnTo>
                      <a:pt x="9443" y="18618"/>
                    </a:lnTo>
                    <a:lnTo>
                      <a:pt x="9551" y="18567"/>
                    </a:lnTo>
                    <a:lnTo>
                      <a:pt x="9694" y="18567"/>
                    </a:lnTo>
                    <a:lnTo>
                      <a:pt x="9830" y="18670"/>
                    </a:lnTo>
                    <a:lnTo>
                      <a:pt x="10001" y="18799"/>
                    </a:lnTo>
                    <a:lnTo>
                      <a:pt x="10103" y="18897"/>
                    </a:lnTo>
                    <a:lnTo>
                      <a:pt x="10183" y="19065"/>
                    </a:lnTo>
                    <a:lnTo>
                      <a:pt x="10280" y="19194"/>
                    </a:lnTo>
                    <a:lnTo>
                      <a:pt x="10399" y="19279"/>
                    </a:lnTo>
                    <a:lnTo>
                      <a:pt x="10524" y="19345"/>
                    </a:lnTo>
                    <a:lnTo>
                      <a:pt x="10621" y="19420"/>
                    </a:lnTo>
                    <a:lnTo>
                      <a:pt x="10755" y="19493"/>
                    </a:lnTo>
                    <a:lnTo>
                      <a:pt x="10877" y="19578"/>
                    </a:lnTo>
                    <a:lnTo>
                      <a:pt x="11002" y="19607"/>
                    </a:lnTo>
                    <a:lnTo>
                      <a:pt x="11156" y="19612"/>
                    </a:lnTo>
                    <a:lnTo>
                      <a:pt x="11241" y="19532"/>
                    </a:lnTo>
                    <a:lnTo>
                      <a:pt x="11335" y="19547"/>
                    </a:lnTo>
                    <a:lnTo>
                      <a:pt x="11364" y="19707"/>
                    </a:lnTo>
                    <a:lnTo>
                      <a:pt x="11392" y="19855"/>
                    </a:lnTo>
                    <a:lnTo>
                      <a:pt x="11426" y="19991"/>
                    </a:lnTo>
                    <a:lnTo>
                      <a:pt x="11500" y="20114"/>
                    </a:lnTo>
                    <a:lnTo>
                      <a:pt x="11589" y="20243"/>
                    </a:lnTo>
                    <a:lnTo>
                      <a:pt x="11653" y="20382"/>
                    </a:lnTo>
                    <a:lnTo>
                      <a:pt x="11664" y="20506"/>
                    </a:lnTo>
                    <a:lnTo>
                      <a:pt x="11682" y="20676"/>
                    </a:lnTo>
                    <a:lnTo>
                      <a:pt x="11772" y="20819"/>
                    </a:lnTo>
                    <a:lnTo>
                      <a:pt x="11902" y="20848"/>
                    </a:lnTo>
                    <a:lnTo>
                      <a:pt x="12025" y="20953"/>
                    </a:lnTo>
                    <a:lnTo>
                      <a:pt x="12094" y="21084"/>
                    </a:lnTo>
                    <a:lnTo>
                      <a:pt x="12179" y="21177"/>
                    </a:lnTo>
                    <a:lnTo>
                      <a:pt x="12295" y="21296"/>
                    </a:lnTo>
                    <a:lnTo>
                      <a:pt x="12435" y="21310"/>
                    </a:lnTo>
                    <a:lnTo>
                      <a:pt x="12549" y="21391"/>
                    </a:lnTo>
                    <a:lnTo>
                      <a:pt x="12667" y="21461"/>
                    </a:lnTo>
                    <a:lnTo>
                      <a:pt x="12729" y="21510"/>
                    </a:lnTo>
                    <a:lnTo>
                      <a:pt x="12864" y="21571"/>
                    </a:lnTo>
                    <a:lnTo>
                      <a:pt x="12989" y="21600"/>
                    </a:lnTo>
                    <a:lnTo>
                      <a:pt x="13033" y="21529"/>
                    </a:lnTo>
                    <a:lnTo>
                      <a:pt x="12995" y="21406"/>
                    </a:lnTo>
                    <a:lnTo>
                      <a:pt x="13103" y="21304"/>
                    </a:lnTo>
                    <a:lnTo>
                      <a:pt x="13183" y="21223"/>
                    </a:lnTo>
                    <a:lnTo>
                      <a:pt x="13268" y="21158"/>
                    </a:lnTo>
                    <a:lnTo>
                      <a:pt x="13213" y="21056"/>
                    </a:lnTo>
                    <a:lnTo>
                      <a:pt x="13081" y="21093"/>
                    </a:lnTo>
                    <a:lnTo>
                      <a:pt x="12971" y="21149"/>
                    </a:lnTo>
                    <a:lnTo>
                      <a:pt x="12887" y="21241"/>
                    </a:lnTo>
                    <a:lnTo>
                      <a:pt x="12803" y="21285"/>
                    </a:lnTo>
                    <a:lnTo>
                      <a:pt x="12762" y="21202"/>
                    </a:lnTo>
                    <a:lnTo>
                      <a:pt x="12656" y="21154"/>
                    </a:lnTo>
                    <a:lnTo>
                      <a:pt x="12537" y="21095"/>
                    </a:lnTo>
                    <a:lnTo>
                      <a:pt x="12412" y="20986"/>
                    </a:lnTo>
                    <a:lnTo>
                      <a:pt x="12350" y="20797"/>
                    </a:lnTo>
                    <a:lnTo>
                      <a:pt x="12262" y="20656"/>
                    </a:lnTo>
                    <a:lnTo>
                      <a:pt x="12209" y="20570"/>
                    </a:lnTo>
                    <a:lnTo>
                      <a:pt x="12187" y="20410"/>
                    </a:lnTo>
                    <a:lnTo>
                      <a:pt x="12198" y="20249"/>
                    </a:lnTo>
                    <a:lnTo>
                      <a:pt x="12225" y="20028"/>
                    </a:lnTo>
                    <a:lnTo>
                      <a:pt x="12236" y="19853"/>
                    </a:lnTo>
                    <a:lnTo>
                      <a:pt x="12264" y="19692"/>
                    </a:lnTo>
                    <a:lnTo>
                      <a:pt x="12287" y="19534"/>
                    </a:lnTo>
                    <a:lnTo>
                      <a:pt x="12302" y="19376"/>
                    </a:lnTo>
                    <a:lnTo>
                      <a:pt x="12330" y="19230"/>
                    </a:lnTo>
                    <a:lnTo>
                      <a:pt x="12364" y="19073"/>
                    </a:lnTo>
                    <a:lnTo>
                      <a:pt x="12324" y="18924"/>
                    </a:lnTo>
                    <a:lnTo>
                      <a:pt x="12279" y="18783"/>
                    </a:lnTo>
                    <a:lnTo>
                      <a:pt x="12107" y="18728"/>
                    </a:lnTo>
                    <a:lnTo>
                      <a:pt x="11924" y="18714"/>
                    </a:lnTo>
                    <a:lnTo>
                      <a:pt x="11751" y="18714"/>
                    </a:lnTo>
                    <a:lnTo>
                      <a:pt x="11628" y="18765"/>
                    </a:lnTo>
                    <a:lnTo>
                      <a:pt x="11406" y="18816"/>
                    </a:lnTo>
                    <a:lnTo>
                      <a:pt x="11165" y="18816"/>
                    </a:lnTo>
                    <a:lnTo>
                      <a:pt x="11133" y="18658"/>
                    </a:lnTo>
                    <a:lnTo>
                      <a:pt x="11154" y="18467"/>
                    </a:lnTo>
                    <a:lnTo>
                      <a:pt x="11237" y="18145"/>
                    </a:lnTo>
                    <a:lnTo>
                      <a:pt x="11347" y="17912"/>
                    </a:lnTo>
                    <a:lnTo>
                      <a:pt x="11460" y="17663"/>
                    </a:lnTo>
                    <a:lnTo>
                      <a:pt x="11505" y="17483"/>
                    </a:lnTo>
                    <a:lnTo>
                      <a:pt x="11604" y="17196"/>
                    </a:lnTo>
                    <a:lnTo>
                      <a:pt x="11683" y="17024"/>
                    </a:lnTo>
                    <a:lnTo>
                      <a:pt x="11689" y="16887"/>
                    </a:lnTo>
                    <a:lnTo>
                      <a:pt x="11632" y="16817"/>
                    </a:lnTo>
                    <a:lnTo>
                      <a:pt x="11551" y="16802"/>
                    </a:lnTo>
                    <a:lnTo>
                      <a:pt x="11477" y="16780"/>
                    </a:lnTo>
                    <a:lnTo>
                      <a:pt x="11365" y="16780"/>
                    </a:lnTo>
                    <a:lnTo>
                      <a:pt x="11234" y="16802"/>
                    </a:lnTo>
                    <a:lnTo>
                      <a:pt x="11104" y="16839"/>
                    </a:lnTo>
                    <a:lnTo>
                      <a:pt x="11028" y="16887"/>
                    </a:lnTo>
                    <a:lnTo>
                      <a:pt x="10924" y="16956"/>
                    </a:lnTo>
                    <a:lnTo>
                      <a:pt x="10890" y="17029"/>
                    </a:lnTo>
                    <a:lnTo>
                      <a:pt x="10884" y="17157"/>
                    </a:lnTo>
                    <a:lnTo>
                      <a:pt x="10833" y="17347"/>
                    </a:lnTo>
                    <a:lnTo>
                      <a:pt x="10751" y="17509"/>
                    </a:lnTo>
                    <a:lnTo>
                      <a:pt x="10649" y="17596"/>
                    </a:lnTo>
                    <a:lnTo>
                      <a:pt x="10454" y="17759"/>
                    </a:lnTo>
                    <a:lnTo>
                      <a:pt x="10312" y="17818"/>
                    </a:lnTo>
                    <a:lnTo>
                      <a:pt x="10135" y="17898"/>
                    </a:lnTo>
                    <a:lnTo>
                      <a:pt x="9999" y="17898"/>
                    </a:lnTo>
                    <a:lnTo>
                      <a:pt x="9792" y="17879"/>
                    </a:lnTo>
                    <a:lnTo>
                      <a:pt x="9606" y="17831"/>
                    </a:lnTo>
                    <a:lnTo>
                      <a:pt x="9447" y="17654"/>
                    </a:lnTo>
                    <a:lnTo>
                      <a:pt x="9334" y="17487"/>
                    </a:lnTo>
                    <a:lnTo>
                      <a:pt x="9279" y="17285"/>
                    </a:lnTo>
                    <a:lnTo>
                      <a:pt x="9196" y="16914"/>
                    </a:lnTo>
                    <a:lnTo>
                      <a:pt x="9146" y="16624"/>
                    </a:lnTo>
                    <a:lnTo>
                      <a:pt x="9129" y="16345"/>
                    </a:lnTo>
                    <a:lnTo>
                      <a:pt x="9167" y="16032"/>
                    </a:lnTo>
                    <a:lnTo>
                      <a:pt x="9286" y="15655"/>
                    </a:lnTo>
                    <a:lnTo>
                      <a:pt x="9383" y="15401"/>
                    </a:lnTo>
                    <a:lnTo>
                      <a:pt x="9400" y="15183"/>
                    </a:lnTo>
                    <a:lnTo>
                      <a:pt x="9406" y="14977"/>
                    </a:lnTo>
                    <a:lnTo>
                      <a:pt x="9444" y="14790"/>
                    </a:lnTo>
                    <a:lnTo>
                      <a:pt x="9506" y="14595"/>
                    </a:lnTo>
                    <a:lnTo>
                      <a:pt x="9635" y="14457"/>
                    </a:lnTo>
                    <a:lnTo>
                      <a:pt x="9806" y="14284"/>
                    </a:lnTo>
                    <a:lnTo>
                      <a:pt x="10189" y="14050"/>
                    </a:lnTo>
                    <a:lnTo>
                      <a:pt x="10354" y="13911"/>
                    </a:lnTo>
                    <a:lnTo>
                      <a:pt x="10480" y="13836"/>
                    </a:lnTo>
                    <a:lnTo>
                      <a:pt x="10603" y="13720"/>
                    </a:lnTo>
                    <a:lnTo>
                      <a:pt x="10739" y="13684"/>
                    </a:lnTo>
                    <a:lnTo>
                      <a:pt x="10870" y="13684"/>
                    </a:lnTo>
                    <a:lnTo>
                      <a:pt x="10993" y="13742"/>
                    </a:lnTo>
                    <a:lnTo>
                      <a:pt x="11150" y="13886"/>
                    </a:lnTo>
                    <a:lnTo>
                      <a:pt x="11296" y="13993"/>
                    </a:lnTo>
                    <a:lnTo>
                      <a:pt x="11413" y="14043"/>
                    </a:lnTo>
                    <a:lnTo>
                      <a:pt x="11504" y="14043"/>
                    </a:lnTo>
                    <a:lnTo>
                      <a:pt x="11606" y="13970"/>
                    </a:lnTo>
                    <a:lnTo>
                      <a:pt x="11711" y="13735"/>
                    </a:lnTo>
                    <a:lnTo>
                      <a:pt x="11875" y="13611"/>
                    </a:lnTo>
                    <a:lnTo>
                      <a:pt x="12014" y="13548"/>
                    </a:lnTo>
                    <a:lnTo>
                      <a:pt x="12178" y="13504"/>
                    </a:lnTo>
                    <a:lnTo>
                      <a:pt x="12297" y="13548"/>
                    </a:lnTo>
                    <a:lnTo>
                      <a:pt x="12373" y="13646"/>
                    </a:lnTo>
                    <a:lnTo>
                      <a:pt x="12497" y="13704"/>
                    </a:lnTo>
                    <a:lnTo>
                      <a:pt x="12604" y="13781"/>
                    </a:lnTo>
                    <a:lnTo>
                      <a:pt x="12701" y="13812"/>
                    </a:lnTo>
                    <a:lnTo>
                      <a:pt x="12778" y="13740"/>
                    </a:lnTo>
                    <a:lnTo>
                      <a:pt x="12875" y="13710"/>
                    </a:lnTo>
                    <a:lnTo>
                      <a:pt x="12998" y="13746"/>
                    </a:lnTo>
                    <a:lnTo>
                      <a:pt x="13081" y="13890"/>
                    </a:lnTo>
                    <a:lnTo>
                      <a:pt x="13168" y="13996"/>
                    </a:lnTo>
                    <a:lnTo>
                      <a:pt x="13228" y="14124"/>
                    </a:lnTo>
                    <a:lnTo>
                      <a:pt x="13245" y="14260"/>
                    </a:lnTo>
                    <a:lnTo>
                      <a:pt x="13188" y="14382"/>
                    </a:lnTo>
                    <a:lnTo>
                      <a:pt x="13150" y="14515"/>
                    </a:lnTo>
                    <a:lnTo>
                      <a:pt x="13150" y="14661"/>
                    </a:lnTo>
                    <a:lnTo>
                      <a:pt x="13213" y="14744"/>
                    </a:lnTo>
                    <a:lnTo>
                      <a:pt x="13265" y="14853"/>
                    </a:lnTo>
                    <a:lnTo>
                      <a:pt x="13283" y="15108"/>
                    </a:lnTo>
                    <a:lnTo>
                      <a:pt x="13334" y="15290"/>
                    </a:lnTo>
                    <a:lnTo>
                      <a:pt x="13452" y="15424"/>
                    </a:lnTo>
                    <a:lnTo>
                      <a:pt x="13548" y="15365"/>
                    </a:lnTo>
                    <a:lnTo>
                      <a:pt x="13603" y="15222"/>
                    </a:lnTo>
                    <a:lnTo>
                      <a:pt x="13654" y="15037"/>
                    </a:lnTo>
                    <a:lnTo>
                      <a:pt x="13654" y="14814"/>
                    </a:lnTo>
                    <a:lnTo>
                      <a:pt x="13681" y="14602"/>
                    </a:lnTo>
                    <a:lnTo>
                      <a:pt x="13650" y="14293"/>
                    </a:lnTo>
                    <a:lnTo>
                      <a:pt x="13616" y="14170"/>
                    </a:lnTo>
                    <a:lnTo>
                      <a:pt x="13599" y="13973"/>
                    </a:lnTo>
                    <a:lnTo>
                      <a:pt x="13582" y="13688"/>
                    </a:lnTo>
                    <a:lnTo>
                      <a:pt x="13593" y="13506"/>
                    </a:lnTo>
                    <a:lnTo>
                      <a:pt x="13658" y="13353"/>
                    </a:lnTo>
                    <a:lnTo>
                      <a:pt x="13728" y="13200"/>
                    </a:lnTo>
                    <a:lnTo>
                      <a:pt x="13825" y="13091"/>
                    </a:lnTo>
                    <a:lnTo>
                      <a:pt x="13927" y="12967"/>
                    </a:lnTo>
                    <a:lnTo>
                      <a:pt x="14218" y="12701"/>
                    </a:lnTo>
                    <a:lnTo>
                      <a:pt x="14326" y="12563"/>
                    </a:lnTo>
                    <a:lnTo>
                      <a:pt x="14453" y="12468"/>
                    </a:lnTo>
                    <a:lnTo>
                      <a:pt x="14577" y="12404"/>
                    </a:lnTo>
                    <a:lnTo>
                      <a:pt x="14723" y="12341"/>
                    </a:lnTo>
                    <a:lnTo>
                      <a:pt x="14852" y="12246"/>
                    </a:lnTo>
                    <a:lnTo>
                      <a:pt x="14935" y="12127"/>
                    </a:lnTo>
                    <a:lnTo>
                      <a:pt x="15055" y="12032"/>
                    </a:lnTo>
                    <a:lnTo>
                      <a:pt x="15152" y="11945"/>
                    </a:lnTo>
                    <a:lnTo>
                      <a:pt x="15263" y="11753"/>
                    </a:lnTo>
                    <a:lnTo>
                      <a:pt x="15280" y="11595"/>
                    </a:lnTo>
                    <a:lnTo>
                      <a:pt x="15303" y="11434"/>
                    </a:lnTo>
                    <a:lnTo>
                      <a:pt x="15281" y="11276"/>
                    </a:lnTo>
                    <a:lnTo>
                      <a:pt x="15281" y="11116"/>
                    </a:lnTo>
                    <a:lnTo>
                      <a:pt x="15303" y="10934"/>
                    </a:lnTo>
                    <a:lnTo>
                      <a:pt x="15389" y="10761"/>
                    </a:lnTo>
                    <a:lnTo>
                      <a:pt x="15482" y="10761"/>
                    </a:lnTo>
                    <a:lnTo>
                      <a:pt x="15499" y="10880"/>
                    </a:lnTo>
                    <a:lnTo>
                      <a:pt x="15546" y="11021"/>
                    </a:lnTo>
                    <a:lnTo>
                      <a:pt x="15614" y="10967"/>
                    </a:lnTo>
                    <a:lnTo>
                      <a:pt x="15535" y="10727"/>
                    </a:lnTo>
                    <a:lnTo>
                      <a:pt x="15650" y="10569"/>
                    </a:lnTo>
                    <a:lnTo>
                      <a:pt x="15762" y="10432"/>
                    </a:lnTo>
                    <a:lnTo>
                      <a:pt x="16024" y="10381"/>
                    </a:lnTo>
                    <a:lnTo>
                      <a:pt x="16117" y="10289"/>
                    </a:lnTo>
                    <a:lnTo>
                      <a:pt x="16183" y="10120"/>
                    </a:lnTo>
                    <a:lnTo>
                      <a:pt x="16253" y="10035"/>
                    </a:lnTo>
                    <a:lnTo>
                      <a:pt x="16440" y="9841"/>
                    </a:lnTo>
                    <a:lnTo>
                      <a:pt x="16600" y="9797"/>
                    </a:lnTo>
                    <a:lnTo>
                      <a:pt x="16827" y="9761"/>
                    </a:lnTo>
                    <a:lnTo>
                      <a:pt x="16975" y="9680"/>
                    </a:lnTo>
                    <a:lnTo>
                      <a:pt x="17100" y="9613"/>
                    </a:lnTo>
                    <a:lnTo>
                      <a:pt x="17191" y="9547"/>
                    </a:lnTo>
                    <a:lnTo>
                      <a:pt x="17242" y="9250"/>
                    </a:lnTo>
                    <a:lnTo>
                      <a:pt x="17356" y="9134"/>
                    </a:lnTo>
                    <a:lnTo>
                      <a:pt x="17482" y="9045"/>
                    </a:lnTo>
                    <a:lnTo>
                      <a:pt x="17579" y="8965"/>
                    </a:lnTo>
                    <a:lnTo>
                      <a:pt x="17788" y="8827"/>
                    </a:lnTo>
                    <a:lnTo>
                      <a:pt x="17966" y="8684"/>
                    </a:lnTo>
                    <a:lnTo>
                      <a:pt x="18192" y="8613"/>
                    </a:lnTo>
                    <a:lnTo>
                      <a:pt x="18339" y="8516"/>
                    </a:lnTo>
                    <a:lnTo>
                      <a:pt x="18489" y="8428"/>
                    </a:lnTo>
                    <a:lnTo>
                      <a:pt x="18633" y="8365"/>
                    </a:lnTo>
                    <a:lnTo>
                      <a:pt x="18762" y="8309"/>
                    </a:lnTo>
                    <a:lnTo>
                      <a:pt x="18913" y="8309"/>
                    </a:lnTo>
                    <a:lnTo>
                      <a:pt x="19010" y="8350"/>
                    </a:lnTo>
                    <a:lnTo>
                      <a:pt x="19016" y="8472"/>
                    </a:lnTo>
                    <a:lnTo>
                      <a:pt x="18873" y="8513"/>
                    </a:lnTo>
                    <a:lnTo>
                      <a:pt x="18706" y="8635"/>
                    </a:lnTo>
                    <a:lnTo>
                      <a:pt x="18595" y="8691"/>
                    </a:lnTo>
                    <a:lnTo>
                      <a:pt x="18495" y="8751"/>
                    </a:lnTo>
                    <a:lnTo>
                      <a:pt x="18450" y="8839"/>
                    </a:lnTo>
                    <a:lnTo>
                      <a:pt x="18511" y="8931"/>
                    </a:lnTo>
                    <a:lnTo>
                      <a:pt x="18611" y="8931"/>
                    </a:lnTo>
                    <a:lnTo>
                      <a:pt x="18791" y="8827"/>
                    </a:lnTo>
                    <a:lnTo>
                      <a:pt x="18930" y="8727"/>
                    </a:lnTo>
                    <a:lnTo>
                      <a:pt x="19074" y="8650"/>
                    </a:lnTo>
                    <a:lnTo>
                      <a:pt x="19244" y="8635"/>
                    </a:lnTo>
                    <a:cubicBezTo>
                      <a:pt x="19290" y="8619"/>
                      <a:pt x="19335" y="8600"/>
                      <a:pt x="19379" y="8579"/>
                    </a:cubicBezTo>
                    <a:cubicBezTo>
                      <a:pt x="19434" y="8553"/>
                      <a:pt x="19488" y="8523"/>
                      <a:pt x="19541" y="8489"/>
                    </a:cubicBezTo>
                    <a:lnTo>
                      <a:pt x="19653" y="8409"/>
                    </a:lnTo>
                    <a:lnTo>
                      <a:pt x="19869" y="8294"/>
                    </a:lnTo>
                    <a:lnTo>
                      <a:pt x="19833" y="8195"/>
                    </a:lnTo>
                    <a:lnTo>
                      <a:pt x="19698" y="8202"/>
                    </a:lnTo>
                    <a:lnTo>
                      <a:pt x="19554" y="8292"/>
                    </a:lnTo>
                    <a:lnTo>
                      <a:pt x="19488" y="8314"/>
                    </a:lnTo>
                    <a:lnTo>
                      <a:pt x="19341" y="8314"/>
                    </a:lnTo>
                    <a:lnTo>
                      <a:pt x="19174" y="8207"/>
                    </a:lnTo>
                    <a:lnTo>
                      <a:pt x="18993" y="8112"/>
                    </a:lnTo>
                    <a:lnTo>
                      <a:pt x="18933" y="7978"/>
                    </a:lnTo>
                    <a:lnTo>
                      <a:pt x="18938" y="7840"/>
                    </a:lnTo>
                    <a:lnTo>
                      <a:pt x="18944" y="7690"/>
                    </a:lnTo>
                    <a:lnTo>
                      <a:pt x="19006" y="7610"/>
                    </a:lnTo>
                    <a:lnTo>
                      <a:pt x="19140" y="7428"/>
                    </a:lnTo>
                    <a:lnTo>
                      <a:pt x="19187" y="7345"/>
                    </a:lnTo>
                    <a:lnTo>
                      <a:pt x="19237" y="7180"/>
                    </a:lnTo>
                    <a:lnTo>
                      <a:pt x="19106" y="7144"/>
                    </a:lnTo>
                    <a:lnTo>
                      <a:pt x="18892" y="7163"/>
                    </a:lnTo>
                    <a:lnTo>
                      <a:pt x="18659" y="7228"/>
                    </a:lnTo>
                    <a:lnTo>
                      <a:pt x="18407" y="7344"/>
                    </a:lnTo>
                    <a:lnTo>
                      <a:pt x="18286" y="7459"/>
                    </a:lnTo>
                    <a:lnTo>
                      <a:pt x="18115" y="7495"/>
                    </a:lnTo>
                    <a:lnTo>
                      <a:pt x="18053" y="7522"/>
                    </a:lnTo>
                    <a:lnTo>
                      <a:pt x="17997" y="7406"/>
                    </a:lnTo>
                    <a:lnTo>
                      <a:pt x="18048" y="7304"/>
                    </a:lnTo>
                    <a:lnTo>
                      <a:pt x="18150" y="7238"/>
                    </a:lnTo>
                    <a:lnTo>
                      <a:pt x="18577" y="7007"/>
                    </a:lnTo>
                    <a:lnTo>
                      <a:pt x="18765" y="6862"/>
                    </a:lnTo>
                    <a:cubicBezTo>
                      <a:pt x="18809" y="6831"/>
                      <a:pt x="18854" y="6805"/>
                      <a:pt x="18901" y="6781"/>
                    </a:cubicBezTo>
                    <a:cubicBezTo>
                      <a:pt x="18965" y="6749"/>
                      <a:pt x="19031" y="6724"/>
                      <a:pt x="19098" y="6706"/>
                    </a:cubicBezTo>
                    <a:lnTo>
                      <a:pt x="19233" y="6665"/>
                    </a:lnTo>
                    <a:lnTo>
                      <a:pt x="19413" y="6636"/>
                    </a:lnTo>
                    <a:lnTo>
                      <a:pt x="19652" y="6658"/>
                    </a:lnTo>
                    <a:lnTo>
                      <a:pt x="19921" y="6687"/>
                    </a:lnTo>
                    <a:lnTo>
                      <a:pt x="20075" y="6660"/>
                    </a:lnTo>
                    <a:lnTo>
                      <a:pt x="20242" y="6618"/>
                    </a:lnTo>
                    <a:lnTo>
                      <a:pt x="20490" y="6615"/>
                    </a:lnTo>
                    <a:lnTo>
                      <a:pt x="20803" y="6477"/>
                    </a:lnTo>
                    <a:lnTo>
                      <a:pt x="20930" y="6409"/>
                    </a:lnTo>
                    <a:cubicBezTo>
                      <a:pt x="20988" y="6390"/>
                      <a:pt x="21045" y="6366"/>
                      <a:pt x="21099" y="6336"/>
                    </a:cubicBezTo>
                    <a:cubicBezTo>
                      <a:pt x="21140" y="6313"/>
                      <a:pt x="21179" y="6288"/>
                      <a:pt x="21217" y="6260"/>
                    </a:cubicBezTo>
                    <a:lnTo>
                      <a:pt x="21276" y="6209"/>
                    </a:lnTo>
                    <a:lnTo>
                      <a:pt x="21373" y="6131"/>
                    </a:lnTo>
                    <a:cubicBezTo>
                      <a:pt x="21397" y="6115"/>
                      <a:pt x="21420" y="6096"/>
                      <a:pt x="21441" y="6073"/>
                    </a:cubicBezTo>
                    <a:cubicBezTo>
                      <a:pt x="21471" y="6042"/>
                      <a:pt x="21497" y="6005"/>
                      <a:pt x="21518" y="5964"/>
                    </a:cubicBezTo>
                    <a:lnTo>
                      <a:pt x="21583" y="5842"/>
                    </a:lnTo>
                    <a:lnTo>
                      <a:pt x="21600" y="5716"/>
                    </a:lnTo>
                    <a:lnTo>
                      <a:pt x="21594" y="5645"/>
                    </a:lnTo>
                    <a:lnTo>
                      <a:pt x="21471" y="5526"/>
                    </a:lnTo>
                    <a:lnTo>
                      <a:pt x="21403" y="5467"/>
                    </a:lnTo>
                    <a:lnTo>
                      <a:pt x="21327" y="5446"/>
                    </a:lnTo>
                    <a:lnTo>
                      <a:pt x="21196" y="5446"/>
                    </a:lnTo>
                    <a:lnTo>
                      <a:pt x="21091" y="5453"/>
                    </a:lnTo>
                    <a:lnTo>
                      <a:pt x="20995" y="5547"/>
                    </a:lnTo>
                    <a:lnTo>
                      <a:pt x="20900" y="5567"/>
                    </a:lnTo>
                    <a:lnTo>
                      <a:pt x="20828" y="5523"/>
                    </a:lnTo>
                    <a:lnTo>
                      <a:pt x="20828" y="5416"/>
                    </a:lnTo>
                    <a:cubicBezTo>
                      <a:pt x="20860" y="5376"/>
                      <a:pt x="20896" y="5339"/>
                      <a:pt x="20934" y="5307"/>
                    </a:cubicBezTo>
                    <a:cubicBezTo>
                      <a:pt x="20959" y="5286"/>
                      <a:pt x="20985" y="5266"/>
                      <a:pt x="21011" y="5249"/>
                    </a:cubicBezTo>
                    <a:lnTo>
                      <a:pt x="20920" y="5120"/>
                    </a:lnTo>
                    <a:lnTo>
                      <a:pt x="20871" y="4942"/>
                    </a:lnTo>
                    <a:lnTo>
                      <a:pt x="20814" y="4814"/>
                    </a:lnTo>
                    <a:lnTo>
                      <a:pt x="20734" y="4712"/>
                    </a:lnTo>
                    <a:lnTo>
                      <a:pt x="20746" y="4563"/>
                    </a:lnTo>
                    <a:lnTo>
                      <a:pt x="20846" y="4476"/>
                    </a:lnTo>
                    <a:lnTo>
                      <a:pt x="20856" y="4345"/>
                    </a:lnTo>
                    <a:lnTo>
                      <a:pt x="20833" y="4183"/>
                    </a:lnTo>
                    <a:lnTo>
                      <a:pt x="20762" y="4113"/>
                    </a:lnTo>
                    <a:lnTo>
                      <a:pt x="20722" y="4001"/>
                    </a:lnTo>
                    <a:cubicBezTo>
                      <a:pt x="20752" y="3980"/>
                      <a:pt x="20776" y="3947"/>
                      <a:pt x="20790" y="3907"/>
                    </a:cubicBezTo>
                    <a:cubicBezTo>
                      <a:pt x="20808" y="3857"/>
                      <a:pt x="20810" y="3800"/>
                      <a:pt x="20796" y="3749"/>
                    </a:cubicBezTo>
                    <a:lnTo>
                      <a:pt x="20745" y="3647"/>
                    </a:lnTo>
                    <a:lnTo>
                      <a:pt x="20720" y="3537"/>
                    </a:lnTo>
                    <a:lnTo>
                      <a:pt x="20625" y="3493"/>
                    </a:lnTo>
                    <a:lnTo>
                      <a:pt x="20528" y="3632"/>
                    </a:lnTo>
                    <a:lnTo>
                      <a:pt x="20392" y="3756"/>
                    </a:lnTo>
                    <a:lnTo>
                      <a:pt x="20250" y="3892"/>
                    </a:lnTo>
                    <a:lnTo>
                      <a:pt x="20115" y="4018"/>
                    </a:lnTo>
                    <a:lnTo>
                      <a:pt x="19946" y="4098"/>
                    </a:lnTo>
                    <a:lnTo>
                      <a:pt x="19822" y="4091"/>
                    </a:lnTo>
                    <a:lnTo>
                      <a:pt x="19744" y="4074"/>
                    </a:lnTo>
                    <a:lnTo>
                      <a:pt x="19649" y="3952"/>
                    </a:lnTo>
                    <a:lnTo>
                      <a:pt x="19564" y="3858"/>
                    </a:lnTo>
                    <a:lnTo>
                      <a:pt x="19617" y="3705"/>
                    </a:lnTo>
                    <a:lnTo>
                      <a:pt x="19691" y="3562"/>
                    </a:lnTo>
                    <a:lnTo>
                      <a:pt x="19670" y="3362"/>
                    </a:lnTo>
                    <a:lnTo>
                      <a:pt x="19615" y="3265"/>
                    </a:lnTo>
                    <a:lnTo>
                      <a:pt x="19484" y="3118"/>
                    </a:lnTo>
                    <a:lnTo>
                      <a:pt x="19382" y="3053"/>
                    </a:lnTo>
                    <a:lnTo>
                      <a:pt x="19268" y="2958"/>
                    </a:lnTo>
                    <a:lnTo>
                      <a:pt x="19145" y="2912"/>
                    </a:lnTo>
                    <a:lnTo>
                      <a:pt x="19014" y="2919"/>
                    </a:lnTo>
                    <a:lnTo>
                      <a:pt x="18924" y="2834"/>
                    </a:lnTo>
                    <a:lnTo>
                      <a:pt x="18793" y="2819"/>
                    </a:lnTo>
                    <a:lnTo>
                      <a:pt x="18658" y="2819"/>
                    </a:lnTo>
                    <a:lnTo>
                      <a:pt x="18524" y="2863"/>
                    </a:lnTo>
                    <a:lnTo>
                      <a:pt x="18416" y="2934"/>
                    </a:lnTo>
                    <a:lnTo>
                      <a:pt x="18334" y="2997"/>
                    </a:lnTo>
                    <a:lnTo>
                      <a:pt x="18277" y="3133"/>
                    </a:lnTo>
                    <a:lnTo>
                      <a:pt x="18228" y="3344"/>
                    </a:lnTo>
                    <a:lnTo>
                      <a:pt x="18114" y="3556"/>
                    </a:lnTo>
                    <a:lnTo>
                      <a:pt x="18057" y="3665"/>
                    </a:lnTo>
                    <a:lnTo>
                      <a:pt x="17966" y="3765"/>
                    </a:lnTo>
                    <a:lnTo>
                      <a:pt x="17864" y="3806"/>
                    </a:lnTo>
                    <a:lnTo>
                      <a:pt x="17813" y="3908"/>
                    </a:lnTo>
                    <a:lnTo>
                      <a:pt x="17790" y="3988"/>
                    </a:lnTo>
                    <a:lnTo>
                      <a:pt x="17790" y="4105"/>
                    </a:lnTo>
                    <a:lnTo>
                      <a:pt x="17807" y="4220"/>
                    </a:lnTo>
                    <a:lnTo>
                      <a:pt x="17813" y="4330"/>
                    </a:lnTo>
                    <a:lnTo>
                      <a:pt x="17807" y="4419"/>
                    </a:lnTo>
                    <a:lnTo>
                      <a:pt x="17727" y="4570"/>
                    </a:lnTo>
                    <a:lnTo>
                      <a:pt x="17608" y="4723"/>
                    </a:lnTo>
                    <a:lnTo>
                      <a:pt x="17570" y="4807"/>
                    </a:lnTo>
                    <a:lnTo>
                      <a:pt x="17479" y="4941"/>
                    </a:lnTo>
                    <a:lnTo>
                      <a:pt x="17394" y="5028"/>
                    </a:lnTo>
                    <a:lnTo>
                      <a:pt x="17345" y="5072"/>
                    </a:lnTo>
                    <a:lnTo>
                      <a:pt x="17172" y="5175"/>
                    </a:lnTo>
                    <a:lnTo>
                      <a:pt x="17093" y="5197"/>
                    </a:lnTo>
                    <a:lnTo>
                      <a:pt x="16951" y="5269"/>
                    </a:lnTo>
                    <a:lnTo>
                      <a:pt x="16873" y="5378"/>
                    </a:lnTo>
                    <a:lnTo>
                      <a:pt x="16811" y="5487"/>
                    </a:lnTo>
                    <a:lnTo>
                      <a:pt x="16771" y="5592"/>
                    </a:lnTo>
                    <a:lnTo>
                      <a:pt x="16743" y="5750"/>
                    </a:lnTo>
                    <a:lnTo>
                      <a:pt x="16726" y="5871"/>
                    </a:lnTo>
                    <a:lnTo>
                      <a:pt x="16709" y="5944"/>
                    </a:lnTo>
                    <a:lnTo>
                      <a:pt x="16652" y="6076"/>
                    </a:lnTo>
                    <a:lnTo>
                      <a:pt x="16601" y="6191"/>
                    </a:lnTo>
                    <a:lnTo>
                      <a:pt x="16482" y="6279"/>
                    </a:lnTo>
                    <a:lnTo>
                      <a:pt x="16345" y="6351"/>
                    </a:lnTo>
                    <a:lnTo>
                      <a:pt x="16220" y="6410"/>
                    </a:lnTo>
                    <a:lnTo>
                      <a:pt x="16108" y="6417"/>
                    </a:lnTo>
                    <a:lnTo>
                      <a:pt x="16026" y="6249"/>
                    </a:lnTo>
                    <a:lnTo>
                      <a:pt x="15965" y="6129"/>
                    </a:lnTo>
                    <a:lnTo>
                      <a:pt x="15948" y="6014"/>
                    </a:lnTo>
                    <a:lnTo>
                      <a:pt x="15982" y="5833"/>
                    </a:lnTo>
                    <a:lnTo>
                      <a:pt x="16056" y="5667"/>
                    </a:lnTo>
                    <a:lnTo>
                      <a:pt x="16079" y="5551"/>
                    </a:lnTo>
                    <a:lnTo>
                      <a:pt x="16130" y="5398"/>
                    </a:lnTo>
                    <a:lnTo>
                      <a:pt x="16168" y="5299"/>
                    </a:lnTo>
                    <a:lnTo>
                      <a:pt x="16158" y="5212"/>
                    </a:lnTo>
                    <a:lnTo>
                      <a:pt x="16120" y="5149"/>
                    </a:lnTo>
                    <a:lnTo>
                      <a:pt x="16044" y="5134"/>
                    </a:lnTo>
                    <a:lnTo>
                      <a:pt x="15842" y="5066"/>
                    </a:lnTo>
                    <a:lnTo>
                      <a:pt x="15649" y="5016"/>
                    </a:lnTo>
                    <a:lnTo>
                      <a:pt x="15519" y="4899"/>
                    </a:lnTo>
                    <a:lnTo>
                      <a:pt x="15428" y="4807"/>
                    </a:lnTo>
                    <a:lnTo>
                      <a:pt x="15295" y="4703"/>
                    </a:lnTo>
                    <a:lnTo>
                      <a:pt x="15101" y="4615"/>
                    </a:lnTo>
                    <a:lnTo>
                      <a:pt x="15030" y="4608"/>
                    </a:lnTo>
                    <a:lnTo>
                      <a:pt x="14853" y="4596"/>
                    </a:lnTo>
                    <a:lnTo>
                      <a:pt x="14711" y="4533"/>
                    </a:lnTo>
                    <a:lnTo>
                      <a:pt x="14656" y="4441"/>
                    </a:lnTo>
                    <a:lnTo>
                      <a:pt x="14613" y="4335"/>
                    </a:lnTo>
                    <a:lnTo>
                      <a:pt x="14581" y="4174"/>
                    </a:lnTo>
                    <a:lnTo>
                      <a:pt x="14534" y="4070"/>
                    </a:lnTo>
                    <a:lnTo>
                      <a:pt x="14451" y="4048"/>
                    </a:lnTo>
                    <a:lnTo>
                      <a:pt x="14384" y="3982"/>
                    </a:lnTo>
                    <a:lnTo>
                      <a:pt x="14380" y="3875"/>
                    </a:lnTo>
                    <a:lnTo>
                      <a:pt x="14437" y="3743"/>
                    </a:lnTo>
                    <a:lnTo>
                      <a:pt x="14496" y="3639"/>
                    </a:lnTo>
                    <a:lnTo>
                      <a:pt x="14589" y="3529"/>
                    </a:lnTo>
                    <a:lnTo>
                      <a:pt x="14644" y="3420"/>
                    </a:lnTo>
                    <a:lnTo>
                      <a:pt x="14712" y="3355"/>
                    </a:lnTo>
                    <a:lnTo>
                      <a:pt x="14846" y="3290"/>
                    </a:lnTo>
                    <a:lnTo>
                      <a:pt x="14960" y="3224"/>
                    </a:lnTo>
                    <a:lnTo>
                      <a:pt x="15117" y="3068"/>
                    </a:lnTo>
                    <a:lnTo>
                      <a:pt x="15265" y="2971"/>
                    </a:lnTo>
                    <a:lnTo>
                      <a:pt x="15367" y="2891"/>
                    </a:lnTo>
                    <a:lnTo>
                      <a:pt x="15479" y="2833"/>
                    </a:lnTo>
                    <a:lnTo>
                      <a:pt x="15627" y="2760"/>
                    </a:lnTo>
                    <a:lnTo>
                      <a:pt x="15801" y="2672"/>
                    </a:lnTo>
                    <a:lnTo>
                      <a:pt x="15902" y="2616"/>
                    </a:lnTo>
                    <a:lnTo>
                      <a:pt x="15953" y="2544"/>
                    </a:lnTo>
                    <a:lnTo>
                      <a:pt x="15902" y="2480"/>
                    </a:lnTo>
                    <a:lnTo>
                      <a:pt x="15942" y="2320"/>
                    </a:lnTo>
                    <a:lnTo>
                      <a:pt x="16029" y="2276"/>
                    </a:lnTo>
                    <a:lnTo>
                      <a:pt x="16111" y="2336"/>
                    </a:lnTo>
                    <a:lnTo>
                      <a:pt x="16338" y="2329"/>
                    </a:lnTo>
                    <a:lnTo>
                      <a:pt x="16515" y="2242"/>
                    </a:lnTo>
                    <a:lnTo>
                      <a:pt x="16662" y="2213"/>
                    </a:lnTo>
                    <a:lnTo>
                      <a:pt x="16803" y="2154"/>
                    </a:lnTo>
                    <a:lnTo>
                      <a:pt x="16958" y="2088"/>
                    </a:lnTo>
                    <a:lnTo>
                      <a:pt x="16928" y="1994"/>
                    </a:lnTo>
                    <a:lnTo>
                      <a:pt x="16828" y="1852"/>
                    </a:lnTo>
                    <a:lnTo>
                      <a:pt x="16746" y="1775"/>
                    </a:lnTo>
                    <a:lnTo>
                      <a:pt x="16786" y="1685"/>
                    </a:lnTo>
                    <a:lnTo>
                      <a:pt x="16894" y="1649"/>
                    </a:lnTo>
                    <a:lnTo>
                      <a:pt x="17022" y="1728"/>
                    </a:lnTo>
                    <a:cubicBezTo>
                      <a:pt x="17065" y="1745"/>
                      <a:pt x="17109" y="1754"/>
                      <a:pt x="17154" y="1754"/>
                    </a:cubicBezTo>
                    <a:cubicBezTo>
                      <a:pt x="17193" y="1754"/>
                      <a:pt x="17232" y="1748"/>
                      <a:pt x="17270" y="1735"/>
                    </a:cubicBezTo>
                    <a:lnTo>
                      <a:pt x="17369" y="1675"/>
                    </a:lnTo>
                    <a:lnTo>
                      <a:pt x="17463" y="1580"/>
                    </a:lnTo>
                    <a:lnTo>
                      <a:pt x="17617" y="1551"/>
                    </a:lnTo>
                    <a:lnTo>
                      <a:pt x="17797" y="1546"/>
                    </a:lnTo>
                    <a:lnTo>
                      <a:pt x="17945" y="1517"/>
                    </a:lnTo>
                    <a:cubicBezTo>
                      <a:pt x="18025" y="1530"/>
                      <a:pt x="18106" y="1530"/>
                      <a:pt x="18186" y="1517"/>
                    </a:cubicBezTo>
                    <a:cubicBezTo>
                      <a:pt x="18230" y="1510"/>
                      <a:pt x="18274" y="1499"/>
                      <a:pt x="18316" y="1480"/>
                    </a:cubicBezTo>
                    <a:cubicBezTo>
                      <a:pt x="18379" y="1453"/>
                      <a:pt x="18437" y="1411"/>
                      <a:pt x="18487" y="1357"/>
                    </a:cubicBezTo>
                    <a:lnTo>
                      <a:pt x="18576" y="1269"/>
                    </a:lnTo>
                    <a:lnTo>
                      <a:pt x="18679" y="1133"/>
                    </a:lnTo>
                    <a:lnTo>
                      <a:pt x="18740" y="1033"/>
                    </a:lnTo>
                    <a:lnTo>
                      <a:pt x="18827" y="887"/>
                    </a:lnTo>
                    <a:lnTo>
                      <a:pt x="18865" y="773"/>
                    </a:lnTo>
                    <a:lnTo>
                      <a:pt x="18842" y="683"/>
                    </a:lnTo>
                    <a:lnTo>
                      <a:pt x="18706" y="662"/>
                    </a:lnTo>
                    <a:lnTo>
                      <a:pt x="18611" y="642"/>
                    </a:lnTo>
                    <a:lnTo>
                      <a:pt x="18371" y="642"/>
                    </a:lnTo>
                    <a:lnTo>
                      <a:pt x="18303" y="678"/>
                    </a:lnTo>
                    <a:lnTo>
                      <a:pt x="18196" y="812"/>
                    </a:lnTo>
                    <a:lnTo>
                      <a:pt x="18035" y="1029"/>
                    </a:lnTo>
                    <a:lnTo>
                      <a:pt x="17939" y="1072"/>
                    </a:lnTo>
                    <a:lnTo>
                      <a:pt x="17774" y="1203"/>
                    </a:lnTo>
                    <a:lnTo>
                      <a:pt x="17708" y="1283"/>
                    </a:lnTo>
                    <a:lnTo>
                      <a:pt x="17630" y="1324"/>
                    </a:lnTo>
                    <a:lnTo>
                      <a:pt x="17575" y="1297"/>
                    </a:lnTo>
                    <a:lnTo>
                      <a:pt x="17456" y="1210"/>
                    </a:lnTo>
                    <a:lnTo>
                      <a:pt x="17478" y="1123"/>
                    </a:lnTo>
                    <a:lnTo>
                      <a:pt x="17579" y="987"/>
                    </a:lnTo>
                    <a:lnTo>
                      <a:pt x="17620" y="848"/>
                    </a:lnTo>
                    <a:lnTo>
                      <a:pt x="17580" y="746"/>
                    </a:lnTo>
                    <a:lnTo>
                      <a:pt x="17480" y="713"/>
                    </a:lnTo>
                    <a:lnTo>
                      <a:pt x="17389" y="669"/>
                    </a:lnTo>
                    <a:lnTo>
                      <a:pt x="17377" y="770"/>
                    </a:lnTo>
                    <a:lnTo>
                      <a:pt x="17275" y="843"/>
                    </a:lnTo>
                    <a:lnTo>
                      <a:pt x="17223" y="719"/>
                    </a:lnTo>
                    <a:lnTo>
                      <a:pt x="17188" y="550"/>
                    </a:lnTo>
                    <a:lnTo>
                      <a:pt x="17158" y="474"/>
                    </a:lnTo>
                    <a:lnTo>
                      <a:pt x="17158" y="393"/>
                    </a:lnTo>
                    <a:lnTo>
                      <a:pt x="17262" y="250"/>
                    </a:lnTo>
                    <a:lnTo>
                      <a:pt x="17279" y="137"/>
                    </a:lnTo>
                    <a:lnTo>
                      <a:pt x="17211" y="42"/>
                    </a:lnTo>
                    <a:lnTo>
                      <a:pt x="17121" y="0"/>
                    </a:lnTo>
                    <a:lnTo>
                      <a:pt x="16997" y="69"/>
                    </a:lnTo>
                    <a:lnTo>
                      <a:pt x="16878" y="193"/>
                    </a:lnTo>
                    <a:lnTo>
                      <a:pt x="16739" y="264"/>
                    </a:lnTo>
                    <a:lnTo>
                      <a:pt x="16601" y="308"/>
                    </a:lnTo>
                    <a:lnTo>
                      <a:pt x="16495" y="385"/>
                    </a:lnTo>
                    <a:lnTo>
                      <a:pt x="16478" y="478"/>
                    </a:lnTo>
                    <a:lnTo>
                      <a:pt x="16580" y="499"/>
                    </a:lnTo>
                    <a:lnTo>
                      <a:pt x="16696" y="652"/>
                    </a:lnTo>
                    <a:lnTo>
                      <a:pt x="16774" y="698"/>
                    </a:lnTo>
                    <a:lnTo>
                      <a:pt x="16711" y="834"/>
                    </a:lnTo>
                    <a:lnTo>
                      <a:pt x="16611" y="914"/>
                    </a:lnTo>
                    <a:lnTo>
                      <a:pt x="16484" y="970"/>
                    </a:lnTo>
                    <a:lnTo>
                      <a:pt x="16336" y="992"/>
                    </a:lnTo>
                    <a:lnTo>
                      <a:pt x="16211" y="1072"/>
                    </a:lnTo>
                    <a:lnTo>
                      <a:pt x="16065" y="1208"/>
                    </a:lnTo>
                    <a:lnTo>
                      <a:pt x="15938" y="1300"/>
                    </a:lnTo>
                    <a:lnTo>
                      <a:pt x="15900" y="1403"/>
                    </a:lnTo>
                    <a:lnTo>
                      <a:pt x="15840" y="1405"/>
                    </a:lnTo>
                    <a:lnTo>
                      <a:pt x="15806" y="1296"/>
                    </a:lnTo>
                    <a:lnTo>
                      <a:pt x="15726" y="1252"/>
                    </a:lnTo>
                    <a:lnTo>
                      <a:pt x="15631" y="1267"/>
                    </a:lnTo>
                    <a:lnTo>
                      <a:pt x="15605" y="1192"/>
                    </a:lnTo>
                    <a:cubicBezTo>
                      <a:pt x="15584" y="1165"/>
                      <a:pt x="15559" y="1144"/>
                      <a:pt x="15531" y="1131"/>
                    </a:cubicBezTo>
                    <a:cubicBezTo>
                      <a:pt x="15512" y="1122"/>
                      <a:pt x="15491" y="1117"/>
                      <a:pt x="15471" y="1117"/>
                    </a:cubicBezTo>
                    <a:lnTo>
                      <a:pt x="15344" y="1117"/>
                    </a:lnTo>
                    <a:lnTo>
                      <a:pt x="15199" y="1177"/>
                    </a:lnTo>
                    <a:lnTo>
                      <a:pt x="15108" y="1170"/>
                    </a:lnTo>
                    <a:lnTo>
                      <a:pt x="14956" y="1162"/>
                    </a:lnTo>
                    <a:lnTo>
                      <a:pt x="14865" y="1119"/>
                    </a:lnTo>
                    <a:cubicBezTo>
                      <a:pt x="14833" y="1105"/>
                      <a:pt x="14801" y="1091"/>
                      <a:pt x="14769" y="1075"/>
                    </a:cubicBezTo>
                    <a:cubicBezTo>
                      <a:pt x="14722" y="1053"/>
                      <a:pt x="14676" y="1028"/>
                      <a:pt x="14628" y="1010"/>
                    </a:cubicBezTo>
                    <a:cubicBezTo>
                      <a:pt x="14586" y="993"/>
                      <a:pt x="14542" y="981"/>
                      <a:pt x="14498" y="973"/>
                    </a:cubicBezTo>
                    <a:lnTo>
                      <a:pt x="14362" y="995"/>
                    </a:lnTo>
                    <a:lnTo>
                      <a:pt x="14227" y="1051"/>
                    </a:lnTo>
                    <a:lnTo>
                      <a:pt x="14126" y="1073"/>
                    </a:lnTo>
                    <a:lnTo>
                      <a:pt x="14007" y="1095"/>
                    </a:lnTo>
                    <a:lnTo>
                      <a:pt x="13915" y="1160"/>
                    </a:lnTo>
                    <a:lnTo>
                      <a:pt x="13864" y="1223"/>
                    </a:lnTo>
                    <a:lnTo>
                      <a:pt x="13791" y="1318"/>
                    </a:lnTo>
                    <a:cubicBezTo>
                      <a:pt x="13779" y="1341"/>
                      <a:pt x="13766" y="1364"/>
                      <a:pt x="13753" y="1386"/>
                    </a:cubicBezTo>
                    <a:cubicBezTo>
                      <a:pt x="13728" y="1427"/>
                      <a:pt x="13701" y="1467"/>
                      <a:pt x="13670" y="1500"/>
                    </a:cubicBezTo>
                    <a:cubicBezTo>
                      <a:pt x="13638" y="1533"/>
                      <a:pt x="13603" y="1560"/>
                      <a:pt x="13565" y="1580"/>
                    </a:cubicBezTo>
                    <a:lnTo>
                      <a:pt x="13469" y="1480"/>
                    </a:lnTo>
                    <a:lnTo>
                      <a:pt x="13459" y="1310"/>
                    </a:lnTo>
                    <a:lnTo>
                      <a:pt x="13425" y="1176"/>
                    </a:lnTo>
                    <a:lnTo>
                      <a:pt x="13378" y="1120"/>
                    </a:lnTo>
                    <a:lnTo>
                      <a:pt x="13268" y="1101"/>
                    </a:lnTo>
                    <a:lnTo>
                      <a:pt x="13148" y="1115"/>
                    </a:lnTo>
                    <a:lnTo>
                      <a:pt x="13089" y="1183"/>
                    </a:lnTo>
                    <a:lnTo>
                      <a:pt x="13018" y="1183"/>
                    </a:lnTo>
                    <a:lnTo>
                      <a:pt x="12818" y="1192"/>
                    </a:lnTo>
                    <a:lnTo>
                      <a:pt x="12642" y="1192"/>
                    </a:lnTo>
                    <a:lnTo>
                      <a:pt x="12500" y="1104"/>
                    </a:lnTo>
                    <a:lnTo>
                      <a:pt x="12494" y="1027"/>
                    </a:lnTo>
                    <a:lnTo>
                      <a:pt x="12560" y="956"/>
                    </a:lnTo>
                    <a:lnTo>
                      <a:pt x="12650" y="915"/>
                    </a:lnTo>
                    <a:lnTo>
                      <a:pt x="12674" y="840"/>
                    </a:lnTo>
                    <a:lnTo>
                      <a:pt x="12555" y="840"/>
                    </a:lnTo>
                    <a:lnTo>
                      <a:pt x="12364" y="876"/>
                    </a:lnTo>
                    <a:lnTo>
                      <a:pt x="12266" y="825"/>
                    </a:lnTo>
                    <a:lnTo>
                      <a:pt x="12129" y="723"/>
                    </a:lnTo>
                    <a:lnTo>
                      <a:pt x="11999" y="650"/>
                    </a:lnTo>
                    <a:lnTo>
                      <a:pt x="11913" y="614"/>
                    </a:lnTo>
                    <a:lnTo>
                      <a:pt x="11760" y="572"/>
                    </a:lnTo>
                    <a:lnTo>
                      <a:pt x="11642" y="550"/>
                    </a:lnTo>
                    <a:lnTo>
                      <a:pt x="11514" y="550"/>
                    </a:lnTo>
                    <a:lnTo>
                      <a:pt x="11415" y="558"/>
                    </a:lnTo>
                    <a:lnTo>
                      <a:pt x="11319" y="601"/>
                    </a:lnTo>
                    <a:lnTo>
                      <a:pt x="11143" y="637"/>
                    </a:lnTo>
                    <a:lnTo>
                      <a:pt x="11018" y="616"/>
                    </a:lnTo>
                    <a:lnTo>
                      <a:pt x="10847" y="514"/>
                    </a:lnTo>
                    <a:lnTo>
                      <a:pt x="10762" y="449"/>
                    </a:lnTo>
                    <a:lnTo>
                      <a:pt x="10681" y="458"/>
                    </a:lnTo>
                    <a:lnTo>
                      <a:pt x="10573" y="509"/>
                    </a:lnTo>
                    <a:lnTo>
                      <a:pt x="10499" y="546"/>
                    </a:lnTo>
                    <a:lnTo>
                      <a:pt x="10376" y="524"/>
                    </a:lnTo>
                    <a:lnTo>
                      <a:pt x="10291" y="502"/>
                    </a:lnTo>
                    <a:lnTo>
                      <a:pt x="10121" y="517"/>
                    </a:lnTo>
                    <a:lnTo>
                      <a:pt x="9918" y="575"/>
                    </a:lnTo>
                    <a:lnTo>
                      <a:pt x="9714" y="655"/>
                    </a:lnTo>
                    <a:lnTo>
                      <a:pt x="9448" y="747"/>
                    </a:lnTo>
                    <a:lnTo>
                      <a:pt x="9329" y="769"/>
                    </a:lnTo>
                    <a:lnTo>
                      <a:pt x="8951" y="819"/>
                    </a:lnTo>
                    <a:lnTo>
                      <a:pt x="8616" y="776"/>
                    </a:lnTo>
                    <a:lnTo>
                      <a:pt x="8127" y="613"/>
                    </a:lnTo>
                    <a:lnTo>
                      <a:pt x="7941" y="509"/>
                    </a:lnTo>
                    <a:lnTo>
                      <a:pt x="7648" y="483"/>
                    </a:lnTo>
                    <a:lnTo>
                      <a:pt x="7075" y="407"/>
                    </a:lnTo>
                    <a:lnTo>
                      <a:pt x="6936" y="356"/>
                    </a:lnTo>
                    <a:lnTo>
                      <a:pt x="6817" y="290"/>
                    </a:lnTo>
                    <a:lnTo>
                      <a:pt x="6682" y="254"/>
                    </a:lnTo>
                    <a:lnTo>
                      <a:pt x="6466" y="217"/>
                    </a:lnTo>
                    <a:lnTo>
                      <a:pt x="6284" y="195"/>
                    </a:lnTo>
                    <a:lnTo>
                      <a:pt x="6126" y="188"/>
                    </a:lnTo>
                    <a:lnTo>
                      <a:pt x="5969" y="188"/>
                    </a:lnTo>
                    <a:lnTo>
                      <a:pt x="5690" y="225"/>
                    </a:lnTo>
                    <a:lnTo>
                      <a:pt x="5320" y="268"/>
                    </a:lnTo>
                    <a:lnTo>
                      <a:pt x="5074" y="361"/>
                    </a:lnTo>
                    <a:lnTo>
                      <a:pt x="4688" y="433"/>
                    </a:lnTo>
                    <a:lnTo>
                      <a:pt x="4586" y="477"/>
                    </a:lnTo>
                    <a:lnTo>
                      <a:pt x="4348" y="572"/>
                    </a:lnTo>
                    <a:lnTo>
                      <a:pt x="4054" y="701"/>
                    </a:lnTo>
                    <a:lnTo>
                      <a:pt x="3823" y="793"/>
                    </a:lnTo>
                    <a:lnTo>
                      <a:pt x="3588" y="866"/>
                    </a:lnTo>
                    <a:lnTo>
                      <a:pt x="3471" y="862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Shape 1939">
                <a:extLst>
                  <a:ext uri="{FF2B5EF4-FFF2-40B4-BE49-F238E27FC236}">
                    <a16:creationId xmlns:a16="http://schemas.microsoft.com/office/drawing/2014/main" id="{EBC19B1F-8800-4CBB-8477-A86DE8782C87}"/>
                  </a:ext>
                </a:extLst>
              </p:cNvPr>
              <p:cNvSpPr/>
              <p:nvPr/>
            </p:nvSpPr>
            <p:spPr>
              <a:xfrm>
                <a:off x="2844789" y="405334"/>
                <a:ext cx="871186" cy="314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34" y="1167"/>
                    </a:moveTo>
                    <a:lnTo>
                      <a:pt x="4811" y="2252"/>
                    </a:lnTo>
                    <a:lnTo>
                      <a:pt x="2967" y="4498"/>
                    </a:lnTo>
                    <a:lnTo>
                      <a:pt x="1963" y="5618"/>
                    </a:lnTo>
                    <a:lnTo>
                      <a:pt x="576" y="7014"/>
                    </a:lnTo>
                    <a:lnTo>
                      <a:pt x="80" y="8227"/>
                    </a:lnTo>
                    <a:lnTo>
                      <a:pt x="0" y="9312"/>
                    </a:lnTo>
                    <a:lnTo>
                      <a:pt x="451" y="10588"/>
                    </a:lnTo>
                    <a:lnTo>
                      <a:pt x="1016" y="11735"/>
                    </a:lnTo>
                    <a:cubicBezTo>
                      <a:pt x="1189" y="11851"/>
                      <a:pt x="1367" y="11914"/>
                      <a:pt x="1545" y="11921"/>
                    </a:cubicBezTo>
                    <a:cubicBezTo>
                      <a:pt x="2101" y="11944"/>
                      <a:pt x="2642" y="11441"/>
                      <a:pt x="3079" y="10495"/>
                    </a:cubicBezTo>
                    <a:lnTo>
                      <a:pt x="3970" y="9406"/>
                    </a:lnTo>
                    <a:lnTo>
                      <a:pt x="5427" y="8286"/>
                    </a:lnTo>
                    <a:lnTo>
                      <a:pt x="6330" y="8286"/>
                    </a:lnTo>
                    <a:lnTo>
                      <a:pt x="7392" y="10183"/>
                    </a:lnTo>
                    <a:lnTo>
                      <a:pt x="7965" y="10836"/>
                    </a:lnTo>
                    <a:lnTo>
                      <a:pt x="7774" y="11797"/>
                    </a:lnTo>
                    <a:lnTo>
                      <a:pt x="7111" y="12073"/>
                    </a:lnTo>
                    <a:cubicBezTo>
                      <a:pt x="6813" y="12042"/>
                      <a:pt x="6516" y="12011"/>
                      <a:pt x="6219" y="11980"/>
                    </a:cubicBezTo>
                    <a:cubicBezTo>
                      <a:pt x="5914" y="11948"/>
                      <a:pt x="5609" y="11917"/>
                      <a:pt x="5304" y="11886"/>
                    </a:cubicBezTo>
                    <a:lnTo>
                      <a:pt x="5201" y="13473"/>
                    </a:lnTo>
                    <a:lnTo>
                      <a:pt x="6409" y="14126"/>
                    </a:lnTo>
                    <a:cubicBezTo>
                      <a:pt x="6963" y="14051"/>
                      <a:pt x="7516" y="13958"/>
                      <a:pt x="8069" y="13846"/>
                    </a:cubicBezTo>
                    <a:cubicBezTo>
                      <a:pt x="8714" y="13716"/>
                      <a:pt x="9358" y="13560"/>
                      <a:pt x="10001" y="13380"/>
                    </a:cubicBezTo>
                    <a:lnTo>
                      <a:pt x="10642" y="15239"/>
                    </a:lnTo>
                    <a:lnTo>
                      <a:pt x="9896" y="15981"/>
                    </a:lnTo>
                    <a:cubicBezTo>
                      <a:pt x="9546" y="16191"/>
                      <a:pt x="9192" y="16347"/>
                      <a:pt x="8836" y="16448"/>
                    </a:cubicBezTo>
                    <a:cubicBezTo>
                      <a:pt x="7951" y="16697"/>
                      <a:pt x="7059" y="16604"/>
                      <a:pt x="6183" y="16172"/>
                    </a:cubicBezTo>
                    <a:lnTo>
                      <a:pt x="4831" y="16172"/>
                    </a:lnTo>
                    <a:lnTo>
                      <a:pt x="4764" y="17467"/>
                    </a:lnTo>
                    <a:lnTo>
                      <a:pt x="5860" y="18555"/>
                    </a:lnTo>
                    <a:lnTo>
                      <a:pt x="7450" y="19951"/>
                    </a:lnTo>
                    <a:lnTo>
                      <a:pt x="9207" y="21320"/>
                    </a:lnTo>
                    <a:lnTo>
                      <a:pt x="10369" y="21600"/>
                    </a:lnTo>
                    <a:lnTo>
                      <a:pt x="11950" y="21507"/>
                    </a:lnTo>
                    <a:lnTo>
                      <a:pt x="13656" y="20231"/>
                    </a:lnTo>
                    <a:cubicBezTo>
                      <a:pt x="13887" y="19682"/>
                      <a:pt x="14168" y="19316"/>
                      <a:pt x="14469" y="19174"/>
                    </a:cubicBezTo>
                    <a:cubicBezTo>
                      <a:pt x="14818" y="19009"/>
                      <a:pt x="15172" y="19150"/>
                      <a:pt x="15519" y="19329"/>
                    </a:cubicBezTo>
                    <a:cubicBezTo>
                      <a:pt x="15975" y="19564"/>
                      <a:pt x="16427" y="19863"/>
                      <a:pt x="16872" y="20224"/>
                    </a:cubicBezTo>
                    <a:lnTo>
                      <a:pt x="18689" y="19850"/>
                    </a:lnTo>
                    <a:lnTo>
                      <a:pt x="20146" y="18544"/>
                    </a:lnTo>
                    <a:lnTo>
                      <a:pt x="21195" y="17237"/>
                    </a:lnTo>
                    <a:lnTo>
                      <a:pt x="21600" y="15873"/>
                    </a:lnTo>
                    <a:lnTo>
                      <a:pt x="21374" y="15130"/>
                    </a:lnTo>
                    <a:cubicBezTo>
                      <a:pt x="21049" y="15131"/>
                      <a:pt x="20734" y="14814"/>
                      <a:pt x="20486" y="14235"/>
                    </a:cubicBezTo>
                    <a:cubicBezTo>
                      <a:pt x="20325" y="13859"/>
                      <a:pt x="20198" y="13383"/>
                      <a:pt x="20115" y="12847"/>
                    </a:cubicBezTo>
                    <a:cubicBezTo>
                      <a:pt x="20094" y="12509"/>
                      <a:pt x="20094" y="12163"/>
                      <a:pt x="20115" y="11824"/>
                    </a:cubicBezTo>
                    <a:cubicBezTo>
                      <a:pt x="20168" y="10953"/>
                      <a:pt x="20353" y="10185"/>
                      <a:pt x="20623" y="9709"/>
                    </a:cubicBezTo>
                    <a:lnTo>
                      <a:pt x="21199" y="6443"/>
                    </a:lnTo>
                    <a:lnTo>
                      <a:pt x="21301" y="5513"/>
                    </a:lnTo>
                    <a:cubicBezTo>
                      <a:pt x="21336" y="5080"/>
                      <a:pt x="21268" y="4633"/>
                      <a:pt x="21131" y="4397"/>
                    </a:cubicBezTo>
                    <a:cubicBezTo>
                      <a:pt x="20903" y="4004"/>
                      <a:pt x="20627" y="4349"/>
                      <a:pt x="20376" y="4646"/>
                    </a:cubicBezTo>
                    <a:cubicBezTo>
                      <a:pt x="20058" y="5024"/>
                      <a:pt x="19716" y="5284"/>
                      <a:pt x="19439" y="5860"/>
                    </a:cubicBezTo>
                    <a:cubicBezTo>
                      <a:pt x="19169" y="6418"/>
                      <a:pt x="18986" y="7219"/>
                      <a:pt x="18761" y="7909"/>
                    </a:cubicBezTo>
                    <a:cubicBezTo>
                      <a:pt x="18530" y="8617"/>
                      <a:pt x="18255" y="9207"/>
                      <a:pt x="17949" y="9651"/>
                    </a:cubicBezTo>
                    <a:lnTo>
                      <a:pt x="17192" y="8997"/>
                    </a:lnTo>
                    <a:cubicBezTo>
                      <a:pt x="17245" y="8451"/>
                      <a:pt x="17264" y="7885"/>
                      <a:pt x="17249" y="7321"/>
                    </a:cubicBezTo>
                    <a:cubicBezTo>
                      <a:pt x="17234" y="6788"/>
                      <a:pt x="17188" y="6264"/>
                      <a:pt x="17113" y="5770"/>
                    </a:cubicBezTo>
                    <a:lnTo>
                      <a:pt x="16235" y="5863"/>
                    </a:lnTo>
                    <a:lnTo>
                      <a:pt x="15637" y="7539"/>
                    </a:lnTo>
                    <a:lnTo>
                      <a:pt x="14936" y="7349"/>
                    </a:lnTo>
                    <a:lnTo>
                      <a:pt x="14394" y="6820"/>
                    </a:lnTo>
                    <a:lnTo>
                      <a:pt x="13160" y="5925"/>
                    </a:lnTo>
                    <a:lnTo>
                      <a:pt x="12891" y="4996"/>
                    </a:lnTo>
                    <a:lnTo>
                      <a:pt x="12371" y="3658"/>
                    </a:lnTo>
                    <a:lnTo>
                      <a:pt x="11460" y="2356"/>
                    </a:lnTo>
                    <a:lnTo>
                      <a:pt x="10150" y="1298"/>
                    </a:lnTo>
                    <a:lnTo>
                      <a:pt x="9103" y="649"/>
                    </a:lnTo>
                    <a:lnTo>
                      <a:pt x="8371" y="2"/>
                    </a:lnTo>
                    <a:lnTo>
                      <a:pt x="7461" y="0"/>
                    </a:lnTo>
                    <a:lnTo>
                      <a:pt x="6933" y="376"/>
                    </a:lnTo>
                    <a:lnTo>
                      <a:pt x="5634" y="1167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Shape 1940">
                <a:extLst>
                  <a:ext uri="{FF2B5EF4-FFF2-40B4-BE49-F238E27FC236}">
                    <a16:creationId xmlns:a16="http://schemas.microsoft.com/office/drawing/2014/main" id="{DE8A1A01-03D6-4228-9157-0BFCA387D0EA}"/>
                  </a:ext>
                </a:extLst>
              </p:cNvPr>
              <p:cNvSpPr/>
              <p:nvPr/>
            </p:nvSpPr>
            <p:spPr>
              <a:xfrm>
                <a:off x="3784848" y="659290"/>
                <a:ext cx="151029" cy="75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70" y="2473"/>
                    </a:moveTo>
                    <a:lnTo>
                      <a:pt x="5361" y="4164"/>
                    </a:lnTo>
                    <a:lnTo>
                      <a:pt x="2017" y="7047"/>
                    </a:lnTo>
                    <a:lnTo>
                      <a:pt x="0" y="10954"/>
                    </a:lnTo>
                    <a:lnTo>
                      <a:pt x="2552" y="17693"/>
                    </a:lnTo>
                    <a:lnTo>
                      <a:pt x="5850" y="21600"/>
                    </a:lnTo>
                    <a:cubicBezTo>
                      <a:pt x="7389" y="21202"/>
                      <a:pt x="8897" y="20415"/>
                      <a:pt x="10337" y="19256"/>
                    </a:cubicBezTo>
                    <a:cubicBezTo>
                      <a:pt x="12339" y="17645"/>
                      <a:pt x="14178" y="15341"/>
                      <a:pt x="16135" y="13527"/>
                    </a:cubicBezTo>
                    <a:cubicBezTo>
                      <a:pt x="17883" y="11907"/>
                      <a:pt x="19716" y="10684"/>
                      <a:pt x="21600" y="9880"/>
                    </a:cubicBezTo>
                    <a:lnTo>
                      <a:pt x="21014" y="4151"/>
                    </a:lnTo>
                    <a:lnTo>
                      <a:pt x="17112" y="2719"/>
                    </a:lnTo>
                    <a:lnTo>
                      <a:pt x="14661" y="0"/>
                    </a:lnTo>
                    <a:lnTo>
                      <a:pt x="10670" y="247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Shape 1941">
                <a:extLst>
                  <a:ext uri="{FF2B5EF4-FFF2-40B4-BE49-F238E27FC236}">
                    <a16:creationId xmlns:a16="http://schemas.microsoft.com/office/drawing/2014/main" id="{E42FF6D3-9BFC-4B50-A8C2-31AB1B98D711}"/>
                  </a:ext>
                </a:extLst>
              </p:cNvPr>
              <p:cNvSpPr/>
              <p:nvPr/>
            </p:nvSpPr>
            <p:spPr>
              <a:xfrm>
                <a:off x="3840765" y="424913"/>
                <a:ext cx="270117" cy="137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55" y="8070"/>
                    </a:moveTo>
                    <a:lnTo>
                      <a:pt x="7801" y="11552"/>
                    </a:lnTo>
                    <a:lnTo>
                      <a:pt x="5516" y="10656"/>
                    </a:lnTo>
                    <a:lnTo>
                      <a:pt x="2915" y="8883"/>
                    </a:lnTo>
                    <a:lnTo>
                      <a:pt x="484" y="9938"/>
                    </a:lnTo>
                    <a:lnTo>
                      <a:pt x="0" y="12339"/>
                    </a:lnTo>
                    <a:lnTo>
                      <a:pt x="2322" y="13819"/>
                    </a:lnTo>
                    <a:lnTo>
                      <a:pt x="4989" y="16372"/>
                    </a:lnTo>
                    <a:lnTo>
                      <a:pt x="6259" y="21600"/>
                    </a:lnTo>
                    <a:lnTo>
                      <a:pt x="8764" y="21166"/>
                    </a:lnTo>
                    <a:lnTo>
                      <a:pt x="11419" y="18835"/>
                    </a:lnTo>
                    <a:lnTo>
                      <a:pt x="13595" y="17559"/>
                    </a:lnTo>
                    <a:lnTo>
                      <a:pt x="16209" y="16717"/>
                    </a:lnTo>
                    <a:lnTo>
                      <a:pt x="18103" y="12039"/>
                    </a:lnTo>
                    <a:lnTo>
                      <a:pt x="18868" y="8289"/>
                    </a:lnTo>
                    <a:lnTo>
                      <a:pt x="21600" y="2573"/>
                    </a:lnTo>
                    <a:lnTo>
                      <a:pt x="21345" y="797"/>
                    </a:lnTo>
                    <a:lnTo>
                      <a:pt x="19965" y="0"/>
                    </a:lnTo>
                    <a:lnTo>
                      <a:pt x="18121" y="1761"/>
                    </a:lnTo>
                    <a:lnTo>
                      <a:pt x="15430" y="3083"/>
                    </a:lnTo>
                    <a:cubicBezTo>
                      <a:pt x="14909" y="2790"/>
                      <a:pt x="14357" y="2790"/>
                      <a:pt x="13836" y="3083"/>
                    </a:cubicBezTo>
                    <a:cubicBezTo>
                      <a:pt x="13246" y="3416"/>
                      <a:pt x="12725" y="4109"/>
                      <a:pt x="12352" y="5060"/>
                    </a:cubicBezTo>
                    <a:lnTo>
                      <a:pt x="9855" y="807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Shape 1942">
                <a:extLst>
                  <a:ext uri="{FF2B5EF4-FFF2-40B4-BE49-F238E27FC236}">
                    <a16:creationId xmlns:a16="http://schemas.microsoft.com/office/drawing/2014/main" id="{DD6B2607-29C8-469F-9AC1-5A5F7D048B48}"/>
                  </a:ext>
                </a:extLst>
              </p:cNvPr>
              <p:cNvSpPr/>
              <p:nvPr/>
            </p:nvSpPr>
            <p:spPr>
              <a:xfrm>
                <a:off x="4131320" y="424075"/>
                <a:ext cx="210124" cy="91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83" y="0"/>
                    </a:moveTo>
                    <a:lnTo>
                      <a:pt x="11928" y="3126"/>
                    </a:lnTo>
                    <a:lnTo>
                      <a:pt x="8108" y="3244"/>
                    </a:lnTo>
                    <a:lnTo>
                      <a:pt x="5428" y="5147"/>
                    </a:lnTo>
                    <a:lnTo>
                      <a:pt x="1745" y="9615"/>
                    </a:lnTo>
                    <a:lnTo>
                      <a:pt x="0" y="15547"/>
                    </a:lnTo>
                    <a:lnTo>
                      <a:pt x="588" y="20642"/>
                    </a:lnTo>
                    <a:lnTo>
                      <a:pt x="3255" y="21600"/>
                    </a:lnTo>
                    <a:lnTo>
                      <a:pt x="5550" y="17130"/>
                    </a:lnTo>
                    <a:lnTo>
                      <a:pt x="11731" y="15960"/>
                    </a:lnTo>
                    <a:lnTo>
                      <a:pt x="16226" y="17237"/>
                    </a:lnTo>
                    <a:lnTo>
                      <a:pt x="19914" y="14058"/>
                    </a:lnTo>
                    <a:lnTo>
                      <a:pt x="21459" y="10547"/>
                    </a:lnTo>
                    <a:lnTo>
                      <a:pt x="21600" y="3750"/>
                    </a:lnTo>
                    <a:lnTo>
                      <a:pt x="20248" y="1848"/>
                    </a:lnTo>
                    <a:lnTo>
                      <a:pt x="1628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Shape 1943">
                <a:extLst>
                  <a:ext uri="{FF2B5EF4-FFF2-40B4-BE49-F238E27FC236}">
                    <a16:creationId xmlns:a16="http://schemas.microsoft.com/office/drawing/2014/main" id="{1A3A81D2-F034-4AD8-B54B-AB0BCC98CE04}"/>
                  </a:ext>
                </a:extLst>
              </p:cNvPr>
              <p:cNvSpPr/>
              <p:nvPr/>
            </p:nvSpPr>
            <p:spPr>
              <a:xfrm>
                <a:off x="4417187" y="306127"/>
                <a:ext cx="518034" cy="118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38" y="93"/>
                    </a:moveTo>
                    <a:lnTo>
                      <a:pt x="2736" y="1503"/>
                    </a:lnTo>
                    <a:lnTo>
                      <a:pt x="1623" y="3591"/>
                    </a:lnTo>
                    <a:lnTo>
                      <a:pt x="622" y="6051"/>
                    </a:lnTo>
                    <a:lnTo>
                      <a:pt x="0" y="11309"/>
                    </a:lnTo>
                    <a:cubicBezTo>
                      <a:pt x="23" y="12625"/>
                      <a:pt x="147" y="13870"/>
                      <a:pt x="350" y="14850"/>
                    </a:cubicBezTo>
                    <a:cubicBezTo>
                      <a:pt x="1005" y="17999"/>
                      <a:pt x="2162" y="17761"/>
                      <a:pt x="2744" y="14356"/>
                    </a:cubicBezTo>
                    <a:lnTo>
                      <a:pt x="5745" y="14109"/>
                    </a:lnTo>
                    <a:lnTo>
                      <a:pt x="6941" y="15344"/>
                    </a:lnTo>
                    <a:lnTo>
                      <a:pt x="7732" y="17545"/>
                    </a:lnTo>
                    <a:lnTo>
                      <a:pt x="11998" y="18080"/>
                    </a:lnTo>
                    <a:lnTo>
                      <a:pt x="14484" y="17092"/>
                    </a:lnTo>
                    <a:lnTo>
                      <a:pt x="15087" y="21600"/>
                    </a:lnTo>
                    <a:lnTo>
                      <a:pt x="16550" y="21600"/>
                    </a:lnTo>
                    <a:lnTo>
                      <a:pt x="17231" y="19140"/>
                    </a:lnTo>
                    <a:lnTo>
                      <a:pt x="18865" y="15518"/>
                    </a:lnTo>
                    <a:lnTo>
                      <a:pt x="20308" y="14036"/>
                    </a:lnTo>
                    <a:lnTo>
                      <a:pt x="21600" y="11412"/>
                    </a:lnTo>
                    <a:cubicBezTo>
                      <a:pt x="21334" y="10787"/>
                      <a:pt x="21058" y="10251"/>
                      <a:pt x="20774" y="9806"/>
                    </a:cubicBezTo>
                    <a:cubicBezTo>
                      <a:pt x="20288" y="9047"/>
                      <a:pt x="19783" y="8563"/>
                      <a:pt x="19275" y="8160"/>
                    </a:cubicBezTo>
                    <a:cubicBezTo>
                      <a:pt x="18598" y="7622"/>
                      <a:pt x="17913" y="7228"/>
                      <a:pt x="17224" y="7172"/>
                    </a:cubicBezTo>
                    <a:cubicBezTo>
                      <a:pt x="16485" y="7113"/>
                      <a:pt x="15746" y="7444"/>
                      <a:pt x="15026" y="8160"/>
                    </a:cubicBezTo>
                    <a:lnTo>
                      <a:pt x="12369" y="8407"/>
                    </a:lnTo>
                    <a:lnTo>
                      <a:pt x="10911" y="9394"/>
                    </a:lnTo>
                    <a:lnTo>
                      <a:pt x="8883" y="10619"/>
                    </a:lnTo>
                    <a:lnTo>
                      <a:pt x="7915" y="8232"/>
                    </a:lnTo>
                    <a:lnTo>
                      <a:pt x="5806" y="3786"/>
                    </a:lnTo>
                    <a:lnTo>
                      <a:pt x="5241" y="0"/>
                    </a:lnTo>
                    <a:lnTo>
                      <a:pt x="3838" y="9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Shape 1944">
                <a:extLst>
                  <a:ext uri="{FF2B5EF4-FFF2-40B4-BE49-F238E27FC236}">
                    <a16:creationId xmlns:a16="http://schemas.microsoft.com/office/drawing/2014/main" id="{7B93DEF7-E17B-44CA-8C08-C8942358B492}"/>
                  </a:ext>
                </a:extLst>
              </p:cNvPr>
              <p:cNvSpPr/>
              <p:nvPr/>
            </p:nvSpPr>
            <p:spPr>
              <a:xfrm>
                <a:off x="4660187" y="0"/>
                <a:ext cx="1186908" cy="336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61" y="13378"/>
                    </a:moveTo>
                    <a:lnTo>
                      <a:pt x="5088" y="13526"/>
                    </a:lnTo>
                    <a:lnTo>
                      <a:pt x="4669" y="12962"/>
                    </a:lnTo>
                    <a:lnTo>
                      <a:pt x="4219" y="12959"/>
                    </a:lnTo>
                    <a:lnTo>
                      <a:pt x="3753" y="12614"/>
                    </a:lnTo>
                    <a:lnTo>
                      <a:pt x="3243" y="12700"/>
                    </a:lnTo>
                    <a:lnTo>
                      <a:pt x="3001" y="13654"/>
                    </a:lnTo>
                    <a:lnTo>
                      <a:pt x="3447" y="14348"/>
                    </a:lnTo>
                    <a:lnTo>
                      <a:pt x="4117" y="13825"/>
                    </a:lnTo>
                    <a:lnTo>
                      <a:pt x="4612" y="14954"/>
                    </a:lnTo>
                    <a:lnTo>
                      <a:pt x="4247" y="16144"/>
                    </a:lnTo>
                    <a:lnTo>
                      <a:pt x="3401" y="16493"/>
                    </a:lnTo>
                    <a:lnTo>
                      <a:pt x="3037" y="17070"/>
                    </a:lnTo>
                    <a:lnTo>
                      <a:pt x="2338" y="17502"/>
                    </a:lnTo>
                    <a:lnTo>
                      <a:pt x="1089" y="17154"/>
                    </a:lnTo>
                    <a:lnTo>
                      <a:pt x="368" y="16144"/>
                    </a:lnTo>
                    <a:lnTo>
                      <a:pt x="0" y="16754"/>
                    </a:lnTo>
                    <a:lnTo>
                      <a:pt x="473" y="17680"/>
                    </a:lnTo>
                    <a:lnTo>
                      <a:pt x="1410" y="19248"/>
                    </a:lnTo>
                    <a:cubicBezTo>
                      <a:pt x="1564" y="19437"/>
                      <a:pt x="1722" y="19583"/>
                      <a:pt x="1882" y="19684"/>
                    </a:cubicBezTo>
                    <a:cubicBezTo>
                      <a:pt x="2315" y="19954"/>
                      <a:pt x="2758" y="19895"/>
                      <a:pt x="3184" y="19509"/>
                    </a:cubicBezTo>
                    <a:lnTo>
                      <a:pt x="4003" y="18899"/>
                    </a:lnTo>
                    <a:lnTo>
                      <a:pt x="4865" y="19684"/>
                    </a:lnTo>
                    <a:lnTo>
                      <a:pt x="5810" y="21600"/>
                    </a:lnTo>
                    <a:lnTo>
                      <a:pt x="6299" y="20087"/>
                    </a:lnTo>
                    <a:cubicBezTo>
                      <a:pt x="6564" y="19546"/>
                      <a:pt x="6838" y="19061"/>
                      <a:pt x="7119" y="18634"/>
                    </a:cubicBezTo>
                    <a:cubicBezTo>
                      <a:pt x="7498" y="18061"/>
                      <a:pt x="7889" y="17595"/>
                      <a:pt x="8288" y="17241"/>
                    </a:cubicBezTo>
                    <a:lnTo>
                      <a:pt x="8943" y="16573"/>
                    </a:lnTo>
                    <a:cubicBezTo>
                      <a:pt x="9325" y="16367"/>
                      <a:pt x="9696" y="15967"/>
                      <a:pt x="10045" y="15386"/>
                    </a:cubicBezTo>
                    <a:cubicBezTo>
                      <a:pt x="10339" y="14896"/>
                      <a:pt x="10614" y="14282"/>
                      <a:pt x="10865" y="13557"/>
                    </a:cubicBezTo>
                    <a:lnTo>
                      <a:pt x="11910" y="11553"/>
                    </a:lnTo>
                    <a:lnTo>
                      <a:pt x="12755" y="10329"/>
                    </a:lnTo>
                    <a:lnTo>
                      <a:pt x="14123" y="9460"/>
                    </a:lnTo>
                    <a:lnTo>
                      <a:pt x="15016" y="8853"/>
                    </a:lnTo>
                    <a:lnTo>
                      <a:pt x="16306" y="7600"/>
                    </a:lnTo>
                    <a:lnTo>
                      <a:pt x="17582" y="6587"/>
                    </a:lnTo>
                    <a:lnTo>
                      <a:pt x="19014" y="5139"/>
                    </a:lnTo>
                    <a:lnTo>
                      <a:pt x="20556" y="3047"/>
                    </a:lnTo>
                    <a:lnTo>
                      <a:pt x="21202" y="1453"/>
                    </a:lnTo>
                    <a:lnTo>
                      <a:pt x="21600" y="174"/>
                    </a:lnTo>
                    <a:lnTo>
                      <a:pt x="21294" y="0"/>
                    </a:lnTo>
                    <a:lnTo>
                      <a:pt x="20633" y="10"/>
                    </a:lnTo>
                    <a:lnTo>
                      <a:pt x="19151" y="1139"/>
                    </a:lnTo>
                    <a:cubicBezTo>
                      <a:pt x="18849" y="1367"/>
                      <a:pt x="18545" y="1570"/>
                      <a:pt x="18239" y="1749"/>
                    </a:cubicBezTo>
                    <a:cubicBezTo>
                      <a:pt x="17545" y="2156"/>
                      <a:pt x="16846" y="2436"/>
                      <a:pt x="16143" y="2588"/>
                    </a:cubicBezTo>
                    <a:lnTo>
                      <a:pt x="14478" y="2326"/>
                    </a:lnTo>
                    <a:lnTo>
                      <a:pt x="13302" y="2239"/>
                    </a:lnTo>
                    <a:lnTo>
                      <a:pt x="12681" y="2239"/>
                    </a:lnTo>
                    <a:lnTo>
                      <a:pt x="11912" y="2497"/>
                    </a:lnTo>
                    <a:lnTo>
                      <a:pt x="10970" y="2932"/>
                    </a:lnTo>
                    <a:cubicBezTo>
                      <a:pt x="10552" y="3620"/>
                      <a:pt x="10097" y="3995"/>
                      <a:pt x="9635" y="4036"/>
                    </a:cubicBezTo>
                    <a:cubicBezTo>
                      <a:pt x="9179" y="4076"/>
                      <a:pt x="8728" y="3788"/>
                      <a:pt x="8276" y="3600"/>
                    </a:cubicBezTo>
                    <a:cubicBezTo>
                      <a:pt x="7888" y="3439"/>
                      <a:pt x="7498" y="3352"/>
                      <a:pt x="7108" y="3339"/>
                    </a:cubicBezTo>
                    <a:lnTo>
                      <a:pt x="6305" y="3339"/>
                    </a:lnTo>
                    <a:lnTo>
                      <a:pt x="5909" y="3945"/>
                    </a:lnTo>
                    <a:lnTo>
                      <a:pt x="6356" y="4864"/>
                    </a:lnTo>
                    <a:lnTo>
                      <a:pt x="6967" y="5096"/>
                    </a:lnTo>
                    <a:cubicBezTo>
                      <a:pt x="7229" y="5258"/>
                      <a:pt x="7491" y="5403"/>
                      <a:pt x="7755" y="5531"/>
                    </a:cubicBezTo>
                    <a:cubicBezTo>
                      <a:pt x="8151" y="5725"/>
                      <a:pt x="8549" y="5880"/>
                      <a:pt x="8948" y="5996"/>
                    </a:cubicBezTo>
                    <a:cubicBezTo>
                      <a:pt x="9130" y="6050"/>
                      <a:pt x="9312" y="6050"/>
                      <a:pt x="9493" y="5996"/>
                    </a:cubicBezTo>
                    <a:cubicBezTo>
                      <a:pt x="9721" y="5928"/>
                      <a:pt x="9946" y="5776"/>
                      <a:pt x="10171" y="5648"/>
                    </a:cubicBezTo>
                    <a:cubicBezTo>
                      <a:pt x="10400" y="5517"/>
                      <a:pt x="10629" y="5411"/>
                      <a:pt x="10859" y="5328"/>
                    </a:cubicBezTo>
                    <a:lnTo>
                      <a:pt x="11646" y="6374"/>
                    </a:lnTo>
                    <a:lnTo>
                      <a:pt x="11398" y="7992"/>
                    </a:lnTo>
                    <a:lnTo>
                      <a:pt x="10289" y="8686"/>
                    </a:lnTo>
                    <a:cubicBezTo>
                      <a:pt x="9973" y="8994"/>
                      <a:pt x="9649" y="9198"/>
                      <a:pt x="9321" y="9296"/>
                    </a:cubicBezTo>
                    <a:cubicBezTo>
                      <a:pt x="8943" y="9409"/>
                      <a:pt x="8562" y="9380"/>
                      <a:pt x="8186" y="9209"/>
                    </a:cubicBezTo>
                    <a:lnTo>
                      <a:pt x="7166" y="9034"/>
                    </a:lnTo>
                    <a:cubicBezTo>
                      <a:pt x="6949" y="8622"/>
                      <a:pt x="6715" y="8329"/>
                      <a:pt x="6473" y="8167"/>
                    </a:cubicBezTo>
                    <a:cubicBezTo>
                      <a:pt x="6175" y="7967"/>
                      <a:pt x="5868" y="7967"/>
                      <a:pt x="5570" y="8167"/>
                    </a:cubicBezTo>
                    <a:lnTo>
                      <a:pt x="4985" y="8744"/>
                    </a:lnTo>
                    <a:lnTo>
                      <a:pt x="5399" y="10189"/>
                    </a:lnTo>
                    <a:lnTo>
                      <a:pt x="5614" y="11056"/>
                    </a:lnTo>
                    <a:lnTo>
                      <a:pt x="5762" y="12595"/>
                    </a:lnTo>
                    <a:lnTo>
                      <a:pt x="5561" y="1337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Shape 1945">
                <a:extLst>
                  <a:ext uri="{FF2B5EF4-FFF2-40B4-BE49-F238E27FC236}">
                    <a16:creationId xmlns:a16="http://schemas.microsoft.com/office/drawing/2014/main" id="{BB2F5FE6-4026-4E87-87F2-329C7D12335E}"/>
                  </a:ext>
                </a:extLst>
              </p:cNvPr>
              <p:cNvSpPr/>
              <p:nvPr/>
            </p:nvSpPr>
            <p:spPr>
              <a:xfrm>
                <a:off x="5375188" y="9906"/>
                <a:ext cx="2311541" cy="1184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70" y="1596"/>
                    </a:moveTo>
                    <a:lnTo>
                      <a:pt x="3927" y="2113"/>
                    </a:lnTo>
                    <a:lnTo>
                      <a:pt x="2963" y="3015"/>
                    </a:lnTo>
                    <a:lnTo>
                      <a:pt x="2197" y="3378"/>
                    </a:lnTo>
                    <a:cubicBezTo>
                      <a:pt x="1959" y="3423"/>
                      <a:pt x="1720" y="3456"/>
                      <a:pt x="1481" y="3477"/>
                    </a:cubicBezTo>
                    <a:cubicBezTo>
                      <a:pt x="1325" y="3490"/>
                      <a:pt x="1168" y="3498"/>
                      <a:pt x="1012" y="3501"/>
                    </a:cubicBezTo>
                    <a:lnTo>
                      <a:pt x="480" y="3625"/>
                    </a:lnTo>
                    <a:lnTo>
                      <a:pt x="0" y="4046"/>
                    </a:lnTo>
                    <a:lnTo>
                      <a:pt x="205" y="4266"/>
                    </a:lnTo>
                    <a:lnTo>
                      <a:pt x="192" y="4578"/>
                    </a:lnTo>
                    <a:lnTo>
                      <a:pt x="145" y="4873"/>
                    </a:lnTo>
                    <a:lnTo>
                      <a:pt x="366" y="5235"/>
                    </a:lnTo>
                    <a:cubicBezTo>
                      <a:pt x="483" y="5325"/>
                      <a:pt x="606" y="5381"/>
                      <a:pt x="731" y="5399"/>
                    </a:cubicBezTo>
                    <a:cubicBezTo>
                      <a:pt x="871" y="5420"/>
                      <a:pt x="1012" y="5394"/>
                      <a:pt x="1152" y="5399"/>
                    </a:cubicBezTo>
                    <a:cubicBezTo>
                      <a:pt x="1276" y="5404"/>
                      <a:pt x="1400" y="5432"/>
                      <a:pt x="1522" y="5399"/>
                    </a:cubicBezTo>
                    <a:cubicBezTo>
                      <a:pt x="1649" y="5365"/>
                      <a:pt x="1769" y="5267"/>
                      <a:pt x="1892" y="5202"/>
                    </a:cubicBezTo>
                    <a:cubicBezTo>
                      <a:pt x="2058" y="5116"/>
                      <a:pt x="2231" y="5090"/>
                      <a:pt x="2402" y="5128"/>
                    </a:cubicBezTo>
                    <a:lnTo>
                      <a:pt x="2767" y="5276"/>
                    </a:lnTo>
                    <a:cubicBezTo>
                      <a:pt x="2900" y="5352"/>
                      <a:pt x="3033" y="5420"/>
                      <a:pt x="3167" y="5482"/>
                    </a:cubicBezTo>
                    <a:cubicBezTo>
                      <a:pt x="3243" y="5518"/>
                      <a:pt x="3319" y="5551"/>
                      <a:pt x="3395" y="5581"/>
                    </a:cubicBezTo>
                    <a:lnTo>
                      <a:pt x="3650" y="5902"/>
                    </a:lnTo>
                    <a:lnTo>
                      <a:pt x="4020" y="6514"/>
                    </a:lnTo>
                    <a:lnTo>
                      <a:pt x="4415" y="7659"/>
                    </a:lnTo>
                    <a:lnTo>
                      <a:pt x="4440" y="8450"/>
                    </a:lnTo>
                    <a:lnTo>
                      <a:pt x="4352" y="9024"/>
                    </a:lnTo>
                    <a:lnTo>
                      <a:pt x="4531" y="9485"/>
                    </a:lnTo>
                    <a:lnTo>
                      <a:pt x="4876" y="9749"/>
                    </a:lnTo>
                    <a:lnTo>
                      <a:pt x="5054" y="10490"/>
                    </a:lnTo>
                    <a:lnTo>
                      <a:pt x="5054" y="11980"/>
                    </a:lnTo>
                    <a:lnTo>
                      <a:pt x="4876" y="12838"/>
                    </a:lnTo>
                    <a:lnTo>
                      <a:pt x="4638" y="13183"/>
                    </a:lnTo>
                    <a:lnTo>
                      <a:pt x="3903" y="13807"/>
                    </a:lnTo>
                    <a:lnTo>
                      <a:pt x="3525" y="14343"/>
                    </a:lnTo>
                    <a:lnTo>
                      <a:pt x="3368" y="15002"/>
                    </a:lnTo>
                    <a:lnTo>
                      <a:pt x="3321" y="15677"/>
                    </a:lnTo>
                    <a:cubicBezTo>
                      <a:pt x="3404" y="15780"/>
                      <a:pt x="3470" y="15925"/>
                      <a:pt x="3512" y="16096"/>
                    </a:cubicBezTo>
                    <a:cubicBezTo>
                      <a:pt x="3580" y="16367"/>
                      <a:pt x="3585" y="16682"/>
                      <a:pt x="3525" y="16960"/>
                    </a:cubicBezTo>
                    <a:lnTo>
                      <a:pt x="3385" y="17619"/>
                    </a:lnTo>
                    <a:lnTo>
                      <a:pt x="3351" y="18130"/>
                    </a:lnTo>
                    <a:lnTo>
                      <a:pt x="3444" y="18881"/>
                    </a:lnTo>
                    <a:lnTo>
                      <a:pt x="3708" y="19400"/>
                    </a:lnTo>
                    <a:lnTo>
                      <a:pt x="4236" y="20174"/>
                    </a:lnTo>
                    <a:lnTo>
                      <a:pt x="4376" y="20719"/>
                    </a:lnTo>
                    <a:lnTo>
                      <a:pt x="4670" y="21057"/>
                    </a:lnTo>
                    <a:lnTo>
                      <a:pt x="4900" y="21337"/>
                    </a:lnTo>
                    <a:lnTo>
                      <a:pt x="5157" y="21600"/>
                    </a:lnTo>
                    <a:lnTo>
                      <a:pt x="5715" y="21600"/>
                    </a:lnTo>
                    <a:lnTo>
                      <a:pt x="6033" y="21031"/>
                    </a:lnTo>
                    <a:lnTo>
                      <a:pt x="6548" y="20355"/>
                    </a:lnTo>
                    <a:lnTo>
                      <a:pt x="6705" y="19796"/>
                    </a:lnTo>
                    <a:lnTo>
                      <a:pt x="6910" y="19062"/>
                    </a:lnTo>
                    <a:lnTo>
                      <a:pt x="7139" y="18519"/>
                    </a:lnTo>
                    <a:lnTo>
                      <a:pt x="7301" y="17868"/>
                    </a:lnTo>
                    <a:lnTo>
                      <a:pt x="7390" y="17406"/>
                    </a:lnTo>
                    <a:lnTo>
                      <a:pt x="7761" y="16591"/>
                    </a:lnTo>
                    <a:cubicBezTo>
                      <a:pt x="7873" y="16404"/>
                      <a:pt x="7997" y="16246"/>
                      <a:pt x="8131" y="16121"/>
                    </a:cubicBezTo>
                    <a:cubicBezTo>
                      <a:pt x="8328" y="15937"/>
                      <a:pt x="8542" y="15828"/>
                      <a:pt x="8761" y="15801"/>
                    </a:cubicBezTo>
                    <a:lnTo>
                      <a:pt x="9305" y="15727"/>
                    </a:lnTo>
                    <a:cubicBezTo>
                      <a:pt x="9405" y="15710"/>
                      <a:pt x="9504" y="15685"/>
                      <a:pt x="9603" y="15652"/>
                    </a:cubicBezTo>
                    <a:cubicBezTo>
                      <a:pt x="9812" y="15583"/>
                      <a:pt x="10017" y="15478"/>
                      <a:pt x="10216" y="15339"/>
                    </a:cubicBezTo>
                    <a:cubicBezTo>
                      <a:pt x="10289" y="15303"/>
                      <a:pt x="10361" y="15262"/>
                      <a:pt x="10433" y="15215"/>
                    </a:cubicBezTo>
                    <a:cubicBezTo>
                      <a:pt x="10645" y="15077"/>
                      <a:pt x="10849" y="14891"/>
                      <a:pt x="11040" y="14663"/>
                    </a:cubicBezTo>
                    <a:lnTo>
                      <a:pt x="11355" y="14177"/>
                    </a:lnTo>
                    <a:lnTo>
                      <a:pt x="11891" y="13522"/>
                    </a:lnTo>
                    <a:lnTo>
                      <a:pt x="12235" y="13078"/>
                    </a:lnTo>
                    <a:lnTo>
                      <a:pt x="12847" y="13004"/>
                    </a:lnTo>
                    <a:lnTo>
                      <a:pt x="13102" y="13144"/>
                    </a:lnTo>
                    <a:lnTo>
                      <a:pt x="13519" y="13218"/>
                    </a:lnTo>
                    <a:lnTo>
                      <a:pt x="13829" y="13053"/>
                    </a:lnTo>
                    <a:lnTo>
                      <a:pt x="14271" y="12814"/>
                    </a:lnTo>
                    <a:lnTo>
                      <a:pt x="14663" y="12566"/>
                    </a:lnTo>
                    <a:lnTo>
                      <a:pt x="15084" y="12467"/>
                    </a:lnTo>
                    <a:lnTo>
                      <a:pt x="15497" y="12402"/>
                    </a:lnTo>
                    <a:lnTo>
                      <a:pt x="15854" y="12327"/>
                    </a:lnTo>
                    <a:lnTo>
                      <a:pt x="16108" y="12327"/>
                    </a:lnTo>
                    <a:lnTo>
                      <a:pt x="16138" y="11701"/>
                    </a:lnTo>
                    <a:lnTo>
                      <a:pt x="15849" y="11379"/>
                    </a:lnTo>
                    <a:cubicBezTo>
                      <a:pt x="15736" y="11393"/>
                      <a:pt x="15622" y="11407"/>
                      <a:pt x="15509" y="11420"/>
                    </a:cubicBezTo>
                    <a:cubicBezTo>
                      <a:pt x="15303" y="11445"/>
                      <a:pt x="15098" y="11470"/>
                      <a:pt x="14892" y="11494"/>
                    </a:cubicBezTo>
                    <a:lnTo>
                      <a:pt x="14740" y="11123"/>
                    </a:lnTo>
                    <a:cubicBezTo>
                      <a:pt x="14769" y="10919"/>
                      <a:pt x="14851" y="10760"/>
                      <a:pt x="14956" y="10703"/>
                    </a:cubicBezTo>
                    <a:cubicBezTo>
                      <a:pt x="15099" y="10626"/>
                      <a:pt x="15250" y="10749"/>
                      <a:pt x="15322" y="11000"/>
                    </a:cubicBezTo>
                    <a:cubicBezTo>
                      <a:pt x="15374" y="10900"/>
                      <a:pt x="15405" y="10769"/>
                      <a:pt x="15412" y="10629"/>
                    </a:cubicBezTo>
                    <a:cubicBezTo>
                      <a:pt x="15424" y="10350"/>
                      <a:pt x="15341" y="10089"/>
                      <a:pt x="15207" y="9985"/>
                    </a:cubicBezTo>
                    <a:lnTo>
                      <a:pt x="15493" y="9515"/>
                    </a:lnTo>
                    <a:cubicBezTo>
                      <a:pt x="15637" y="9640"/>
                      <a:pt x="15768" y="9813"/>
                      <a:pt x="15880" y="10027"/>
                    </a:cubicBezTo>
                    <a:cubicBezTo>
                      <a:pt x="15998" y="10251"/>
                      <a:pt x="16093" y="10517"/>
                      <a:pt x="16160" y="10810"/>
                    </a:cubicBezTo>
                    <a:lnTo>
                      <a:pt x="16658" y="11082"/>
                    </a:lnTo>
                    <a:lnTo>
                      <a:pt x="16895" y="10959"/>
                    </a:lnTo>
                    <a:lnTo>
                      <a:pt x="17018" y="10515"/>
                    </a:lnTo>
                    <a:lnTo>
                      <a:pt x="16294" y="9855"/>
                    </a:lnTo>
                    <a:lnTo>
                      <a:pt x="16103" y="9419"/>
                    </a:lnTo>
                    <a:lnTo>
                      <a:pt x="15695" y="8999"/>
                    </a:lnTo>
                    <a:lnTo>
                      <a:pt x="15487" y="8406"/>
                    </a:lnTo>
                    <a:lnTo>
                      <a:pt x="15870" y="8134"/>
                    </a:lnTo>
                    <a:lnTo>
                      <a:pt x="16533" y="8547"/>
                    </a:lnTo>
                    <a:cubicBezTo>
                      <a:pt x="16596" y="8499"/>
                      <a:pt x="16659" y="8450"/>
                      <a:pt x="16721" y="8398"/>
                    </a:cubicBezTo>
                    <a:cubicBezTo>
                      <a:pt x="16929" y="8224"/>
                      <a:pt x="17132" y="8026"/>
                      <a:pt x="17328" y="7805"/>
                    </a:cubicBezTo>
                    <a:lnTo>
                      <a:pt x="17788" y="7319"/>
                    </a:lnTo>
                    <a:lnTo>
                      <a:pt x="18210" y="6429"/>
                    </a:lnTo>
                    <a:lnTo>
                      <a:pt x="18235" y="5884"/>
                    </a:lnTo>
                    <a:cubicBezTo>
                      <a:pt x="18303" y="5655"/>
                      <a:pt x="18399" y="5463"/>
                      <a:pt x="18515" y="5325"/>
                    </a:cubicBezTo>
                    <a:cubicBezTo>
                      <a:pt x="18632" y="5186"/>
                      <a:pt x="18765" y="5106"/>
                      <a:pt x="18902" y="5094"/>
                    </a:cubicBezTo>
                    <a:lnTo>
                      <a:pt x="18902" y="4509"/>
                    </a:lnTo>
                    <a:lnTo>
                      <a:pt x="18817" y="4263"/>
                    </a:lnTo>
                    <a:lnTo>
                      <a:pt x="18746" y="3869"/>
                    </a:lnTo>
                    <a:lnTo>
                      <a:pt x="18880" y="3190"/>
                    </a:lnTo>
                    <a:lnTo>
                      <a:pt x="19186" y="2499"/>
                    </a:lnTo>
                    <a:lnTo>
                      <a:pt x="19696" y="2178"/>
                    </a:lnTo>
                    <a:lnTo>
                      <a:pt x="20121" y="2202"/>
                    </a:lnTo>
                    <a:lnTo>
                      <a:pt x="20414" y="1856"/>
                    </a:lnTo>
                    <a:lnTo>
                      <a:pt x="21001" y="1881"/>
                    </a:lnTo>
                    <a:cubicBezTo>
                      <a:pt x="21065" y="1886"/>
                      <a:pt x="21130" y="1860"/>
                      <a:pt x="21188" y="1807"/>
                    </a:cubicBezTo>
                    <a:cubicBezTo>
                      <a:pt x="21269" y="1732"/>
                      <a:pt x="21335" y="1607"/>
                      <a:pt x="21375" y="1452"/>
                    </a:cubicBezTo>
                    <a:lnTo>
                      <a:pt x="21591" y="1348"/>
                    </a:lnTo>
                    <a:lnTo>
                      <a:pt x="21600" y="1011"/>
                    </a:lnTo>
                    <a:lnTo>
                      <a:pt x="21150" y="975"/>
                    </a:lnTo>
                    <a:cubicBezTo>
                      <a:pt x="20995" y="1003"/>
                      <a:pt x="20843" y="1062"/>
                      <a:pt x="20694" y="1151"/>
                    </a:cubicBezTo>
                    <a:cubicBezTo>
                      <a:pt x="20557" y="1233"/>
                      <a:pt x="20423" y="1342"/>
                      <a:pt x="20282" y="1390"/>
                    </a:cubicBezTo>
                    <a:cubicBezTo>
                      <a:pt x="20093" y="1454"/>
                      <a:pt x="19900" y="1411"/>
                      <a:pt x="19724" y="1265"/>
                    </a:cubicBezTo>
                    <a:cubicBezTo>
                      <a:pt x="19577" y="1262"/>
                      <a:pt x="19430" y="1212"/>
                      <a:pt x="19291" y="1117"/>
                    </a:cubicBezTo>
                    <a:cubicBezTo>
                      <a:pt x="19095" y="983"/>
                      <a:pt x="18917" y="763"/>
                      <a:pt x="18772" y="474"/>
                    </a:cubicBezTo>
                    <a:lnTo>
                      <a:pt x="18083" y="0"/>
                    </a:lnTo>
                    <a:lnTo>
                      <a:pt x="16508" y="3"/>
                    </a:lnTo>
                    <a:lnTo>
                      <a:pt x="15693" y="275"/>
                    </a:lnTo>
                    <a:lnTo>
                      <a:pt x="14944" y="531"/>
                    </a:lnTo>
                    <a:lnTo>
                      <a:pt x="14463" y="291"/>
                    </a:lnTo>
                    <a:lnTo>
                      <a:pt x="13875" y="143"/>
                    </a:lnTo>
                    <a:lnTo>
                      <a:pt x="13340" y="291"/>
                    </a:lnTo>
                    <a:lnTo>
                      <a:pt x="12195" y="653"/>
                    </a:lnTo>
                    <a:lnTo>
                      <a:pt x="10633" y="1133"/>
                    </a:lnTo>
                    <a:lnTo>
                      <a:pt x="9702" y="1133"/>
                    </a:lnTo>
                    <a:lnTo>
                      <a:pt x="8978" y="1388"/>
                    </a:lnTo>
                    <a:lnTo>
                      <a:pt x="8396" y="1388"/>
                    </a:lnTo>
                    <a:lnTo>
                      <a:pt x="7809" y="1141"/>
                    </a:lnTo>
                    <a:lnTo>
                      <a:pt x="7009" y="1092"/>
                    </a:lnTo>
                    <a:lnTo>
                      <a:pt x="6559" y="1002"/>
                    </a:lnTo>
                    <a:lnTo>
                      <a:pt x="5776" y="1002"/>
                    </a:lnTo>
                    <a:lnTo>
                      <a:pt x="5285" y="1142"/>
                    </a:lnTo>
                    <a:lnTo>
                      <a:pt x="4570" y="159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Shape 1946">
                <a:extLst>
                  <a:ext uri="{FF2B5EF4-FFF2-40B4-BE49-F238E27FC236}">
                    <a16:creationId xmlns:a16="http://schemas.microsoft.com/office/drawing/2014/main" id="{9A9DEAE5-BCB8-4B6D-845F-72F1EF813395}"/>
                  </a:ext>
                </a:extLst>
              </p:cNvPr>
              <p:cNvSpPr/>
              <p:nvPr/>
            </p:nvSpPr>
            <p:spPr>
              <a:xfrm>
                <a:off x="4313854" y="443404"/>
                <a:ext cx="951093" cy="660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21" y="593"/>
                    </a:moveTo>
                    <a:lnTo>
                      <a:pt x="7339" y="943"/>
                    </a:lnTo>
                    <a:lnTo>
                      <a:pt x="6138" y="1776"/>
                    </a:lnTo>
                    <a:lnTo>
                      <a:pt x="5808" y="2763"/>
                    </a:lnTo>
                    <a:lnTo>
                      <a:pt x="5092" y="3323"/>
                    </a:lnTo>
                    <a:cubicBezTo>
                      <a:pt x="4981" y="3552"/>
                      <a:pt x="4794" y="3681"/>
                      <a:pt x="4600" y="3663"/>
                    </a:cubicBezTo>
                    <a:cubicBezTo>
                      <a:pt x="4347" y="3639"/>
                      <a:pt x="4136" y="3380"/>
                      <a:pt x="4082" y="3027"/>
                    </a:cubicBezTo>
                    <a:lnTo>
                      <a:pt x="4399" y="1979"/>
                    </a:lnTo>
                    <a:lnTo>
                      <a:pt x="5690" y="798"/>
                    </a:lnTo>
                    <a:lnTo>
                      <a:pt x="5100" y="0"/>
                    </a:lnTo>
                    <a:cubicBezTo>
                      <a:pt x="4899" y="133"/>
                      <a:pt x="4693" y="250"/>
                      <a:pt x="4483" y="350"/>
                    </a:cubicBezTo>
                    <a:cubicBezTo>
                      <a:pt x="4069" y="547"/>
                      <a:pt x="3640" y="676"/>
                      <a:pt x="3206" y="735"/>
                    </a:cubicBezTo>
                    <a:lnTo>
                      <a:pt x="2729" y="1223"/>
                    </a:lnTo>
                    <a:lnTo>
                      <a:pt x="1867" y="1975"/>
                    </a:lnTo>
                    <a:lnTo>
                      <a:pt x="1287" y="3024"/>
                    </a:lnTo>
                    <a:lnTo>
                      <a:pt x="765" y="3246"/>
                    </a:lnTo>
                    <a:lnTo>
                      <a:pt x="240" y="4131"/>
                    </a:lnTo>
                    <a:lnTo>
                      <a:pt x="0" y="4706"/>
                    </a:lnTo>
                    <a:lnTo>
                      <a:pt x="488" y="5355"/>
                    </a:lnTo>
                    <a:lnTo>
                      <a:pt x="1157" y="5843"/>
                    </a:lnTo>
                    <a:lnTo>
                      <a:pt x="1737" y="6153"/>
                    </a:lnTo>
                    <a:lnTo>
                      <a:pt x="2377" y="6286"/>
                    </a:lnTo>
                    <a:lnTo>
                      <a:pt x="3276" y="6064"/>
                    </a:lnTo>
                    <a:lnTo>
                      <a:pt x="4259" y="5754"/>
                    </a:lnTo>
                    <a:lnTo>
                      <a:pt x="5354" y="6094"/>
                    </a:lnTo>
                    <a:lnTo>
                      <a:pt x="6511" y="6183"/>
                    </a:lnTo>
                    <a:lnTo>
                      <a:pt x="7184" y="6626"/>
                    </a:lnTo>
                    <a:cubicBezTo>
                      <a:pt x="7405" y="6541"/>
                      <a:pt x="7623" y="6437"/>
                      <a:pt x="7835" y="6316"/>
                    </a:cubicBezTo>
                    <a:cubicBezTo>
                      <a:pt x="8220" y="6096"/>
                      <a:pt x="8587" y="5819"/>
                      <a:pt x="8931" y="5490"/>
                    </a:cubicBezTo>
                    <a:lnTo>
                      <a:pt x="9355" y="5312"/>
                    </a:lnTo>
                    <a:lnTo>
                      <a:pt x="9932" y="5575"/>
                    </a:lnTo>
                    <a:lnTo>
                      <a:pt x="10644" y="6240"/>
                    </a:lnTo>
                    <a:lnTo>
                      <a:pt x="11141" y="6846"/>
                    </a:lnTo>
                    <a:lnTo>
                      <a:pt x="12060" y="7539"/>
                    </a:lnTo>
                    <a:lnTo>
                      <a:pt x="12619" y="8736"/>
                    </a:lnTo>
                    <a:lnTo>
                      <a:pt x="13095" y="10006"/>
                    </a:lnTo>
                    <a:lnTo>
                      <a:pt x="13435" y="11054"/>
                    </a:lnTo>
                    <a:lnTo>
                      <a:pt x="14056" y="11586"/>
                    </a:lnTo>
                    <a:lnTo>
                      <a:pt x="14914" y="12148"/>
                    </a:lnTo>
                    <a:lnTo>
                      <a:pt x="14833" y="12869"/>
                    </a:lnTo>
                    <a:lnTo>
                      <a:pt x="14379" y="13177"/>
                    </a:lnTo>
                    <a:lnTo>
                      <a:pt x="13740" y="13602"/>
                    </a:lnTo>
                    <a:lnTo>
                      <a:pt x="12986" y="13647"/>
                    </a:lnTo>
                    <a:lnTo>
                      <a:pt x="12638" y="13264"/>
                    </a:lnTo>
                    <a:lnTo>
                      <a:pt x="11587" y="13042"/>
                    </a:lnTo>
                    <a:lnTo>
                      <a:pt x="10513" y="13484"/>
                    </a:lnTo>
                    <a:lnTo>
                      <a:pt x="9841" y="14502"/>
                    </a:lnTo>
                    <a:lnTo>
                      <a:pt x="9564" y="15162"/>
                    </a:lnTo>
                    <a:lnTo>
                      <a:pt x="9078" y="15545"/>
                    </a:lnTo>
                    <a:lnTo>
                      <a:pt x="7809" y="15678"/>
                    </a:lnTo>
                    <a:lnTo>
                      <a:pt x="6983" y="15367"/>
                    </a:lnTo>
                    <a:lnTo>
                      <a:pt x="6084" y="15147"/>
                    </a:lnTo>
                    <a:lnTo>
                      <a:pt x="5096" y="15369"/>
                    </a:lnTo>
                    <a:lnTo>
                      <a:pt x="4413" y="16019"/>
                    </a:lnTo>
                    <a:lnTo>
                      <a:pt x="5045" y="16668"/>
                    </a:lnTo>
                    <a:lnTo>
                      <a:pt x="6285" y="16934"/>
                    </a:lnTo>
                    <a:lnTo>
                      <a:pt x="7287" y="16420"/>
                    </a:lnTo>
                    <a:lnTo>
                      <a:pt x="8059" y="16243"/>
                    </a:lnTo>
                    <a:lnTo>
                      <a:pt x="9091" y="16300"/>
                    </a:lnTo>
                    <a:lnTo>
                      <a:pt x="9462" y="16921"/>
                    </a:lnTo>
                    <a:lnTo>
                      <a:pt x="9564" y="17355"/>
                    </a:lnTo>
                    <a:lnTo>
                      <a:pt x="9891" y="18150"/>
                    </a:lnTo>
                    <a:lnTo>
                      <a:pt x="10014" y="18797"/>
                    </a:lnTo>
                    <a:lnTo>
                      <a:pt x="10439" y="19327"/>
                    </a:lnTo>
                    <a:lnTo>
                      <a:pt x="10902" y="19443"/>
                    </a:lnTo>
                    <a:lnTo>
                      <a:pt x="12019" y="20417"/>
                    </a:lnTo>
                    <a:lnTo>
                      <a:pt x="12722" y="21245"/>
                    </a:lnTo>
                    <a:lnTo>
                      <a:pt x="14241" y="21600"/>
                    </a:lnTo>
                    <a:lnTo>
                      <a:pt x="14643" y="21336"/>
                    </a:lnTo>
                    <a:lnTo>
                      <a:pt x="15294" y="20804"/>
                    </a:lnTo>
                    <a:cubicBezTo>
                      <a:pt x="15170" y="20619"/>
                      <a:pt x="15023" y="20469"/>
                      <a:pt x="14861" y="20360"/>
                    </a:cubicBezTo>
                    <a:cubicBezTo>
                      <a:pt x="14623" y="20200"/>
                      <a:pt x="14358" y="20132"/>
                      <a:pt x="14128" y="19948"/>
                    </a:cubicBezTo>
                    <a:cubicBezTo>
                      <a:pt x="13879" y="19749"/>
                      <a:pt x="13688" y="19429"/>
                      <a:pt x="13590" y="19046"/>
                    </a:cubicBezTo>
                    <a:lnTo>
                      <a:pt x="13158" y="18532"/>
                    </a:lnTo>
                    <a:lnTo>
                      <a:pt x="13427" y="18017"/>
                    </a:lnTo>
                    <a:lnTo>
                      <a:pt x="14110" y="18105"/>
                    </a:lnTo>
                    <a:lnTo>
                      <a:pt x="14793" y="18460"/>
                    </a:lnTo>
                    <a:lnTo>
                      <a:pt x="15377" y="18697"/>
                    </a:lnTo>
                    <a:lnTo>
                      <a:pt x="15778" y="19005"/>
                    </a:lnTo>
                    <a:lnTo>
                      <a:pt x="16295" y="19094"/>
                    </a:lnTo>
                    <a:lnTo>
                      <a:pt x="16532" y="18785"/>
                    </a:lnTo>
                    <a:lnTo>
                      <a:pt x="16863" y="17974"/>
                    </a:lnTo>
                    <a:lnTo>
                      <a:pt x="16832" y="16720"/>
                    </a:lnTo>
                    <a:lnTo>
                      <a:pt x="16410" y="15436"/>
                    </a:lnTo>
                    <a:lnTo>
                      <a:pt x="16038" y="14519"/>
                    </a:lnTo>
                    <a:lnTo>
                      <a:pt x="16348" y="13987"/>
                    </a:lnTo>
                    <a:lnTo>
                      <a:pt x="17092" y="13263"/>
                    </a:lnTo>
                    <a:lnTo>
                      <a:pt x="17959" y="13751"/>
                    </a:lnTo>
                    <a:cubicBezTo>
                      <a:pt x="18224" y="13919"/>
                      <a:pt x="18489" y="14087"/>
                      <a:pt x="18755" y="14253"/>
                    </a:cubicBezTo>
                    <a:cubicBezTo>
                      <a:pt x="19010" y="14412"/>
                      <a:pt x="19265" y="14570"/>
                      <a:pt x="19521" y="14726"/>
                    </a:cubicBezTo>
                    <a:lnTo>
                      <a:pt x="20059" y="14800"/>
                    </a:lnTo>
                    <a:cubicBezTo>
                      <a:pt x="20261" y="14738"/>
                      <a:pt x="20456" y="14633"/>
                      <a:pt x="20638" y="14490"/>
                    </a:cubicBezTo>
                    <a:cubicBezTo>
                      <a:pt x="21053" y="14162"/>
                      <a:pt x="21380" y="13647"/>
                      <a:pt x="21569" y="13026"/>
                    </a:cubicBezTo>
                    <a:lnTo>
                      <a:pt x="21600" y="12364"/>
                    </a:lnTo>
                    <a:lnTo>
                      <a:pt x="20876" y="11537"/>
                    </a:lnTo>
                    <a:lnTo>
                      <a:pt x="20172" y="11271"/>
                    </a:lnTo>
                    <a:cubicBezTo>
                      <a:pt x="19977" y="10989"/>
                      <a:pt x="19782" y="10709"/>
                      <a:pt x="19585" y="10430"/>
                    </a:cubicBezTo>
                    <a:cubicBezTo>
                      <a:pt x="19314" y="10044"/>
                      <a:pt x="19041" y="9659"/>
                      <a:pt x="18768" y="9277"/>
                    </a:cubicBezTo>
                    <a:lnTo>
                      <a:pt x="18552" y="8352"/>
                    </a:lnTo>
                    <a:lnTo>
                      <a:pt x="18707" y="7850"/>
                    </a:lnTo>
                    <a:lnTo>
                      <a:pt x="18707" y="7053"/>
                    </a:lnTo>
                    <a:lnTo>
                      <a:pt x="18460" y="6506"/>
                    </a:lnTo>
                    <a:lnTo>
                      <a:pt x="17665" y="6018"/>
                    </a:lnTo>
                    <a:lnTo>
                      <a:pt x="16139" y="5357"/>
                    </a:lnTo>
                    <a:lnTo>
                      <a:pt x="15519" y="4734"/>
                    </a:lnTo>
                    <a:lnTo>
                      <a:pt x="14962" y="3542"/>
                    </a:lnTo>
                    <a:lnTo>
                      <a:pt x="14662" y="2965"/>
                    </a:lnTo>
                    <a:lnTo>
                      <a:pt x="14176" y="2226"/>
                    </a:lnTo>
                    <a:lnTo>
                      <a:pt x="13369" y="2581"/>
                    </a:lnTo>
                    <a:lnTo>
                      <a:pt x="12408" y="3126"/>
                    </a:lnTo>
                    <a:lnTo>
                      <a:pt x="11913" y="2771"/>
                    </a:lnTo>
                    <a:cubicBezTo>
                      <a:pt x="11698" y="2567"/>
                      <a:pt x="11484" y="2360"/>
                      <a:pt x="11271" y="2150"/>
                    </a:cubicBezTo>
                    <a:cubicBezTo>
                      <a:pt x="11036" y="1918"/>
                      <a:pt x="10801" y="1682"/>
                      <a:pt x="10569" y="1443"/>
                    </a:cubicBezTo>
                    <a:lnTo>
                      <a:pt x="9607" y="777"/>
                    </a:lnTo>
                    <a:lnTo>
                      <a:pt x="9009" y="497"/>
                    </a:lnTo>
                    <a:lnTo>
                      <a:pt x="8021" y="59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Shape 1947">
                <a:extLst>
                  <a:ext uri="{FF2B5EF4-FFF2-40B4-BE49-F238E27FC236}">
                    <a16:creationId xmlns:a16="http://schemas.microsoft.com/office/drawing/2014/main" id="{4231C9C1-6DF2-4580-833E-0EE3D17F4560}"/>
                  </a:ext>
                </a:extLst>
              </p:cNvPr>
              <p:cNvSpPr/>
              <p:nvPr/>
            </p:nvSpPr>
            <p:spPr>
              <a:xfrm>
                <a:off x="4113773" y="909427"/>
                <a:ext cx="240642" cy="113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extrusionOk="0">
                    <a:moveTo>
                      <a:pt x="14288" y="2825"/>
                    </a:moveTo>
                    <a:lnTo>
                      <a:pt x="10337" y="0"/>
                    </a:lnTo>
                    <a:lnTo>
                      <a:pt x="6944" y="635"/>
                    </a:lnTo>
                    <a:lnTo>
                      <a:pt x="4261" y="5531"/>
                    </a:lnTo>
                    <a:lnTo>
                      <a:pt x="923" y="10880"/>
                    </a:lnTo>
                    <a:lnTo>
                      <a:pt x="0" y="13544"/>
                    </a:lnTo>
                    <a:lnTo>
                      <a:pt x="505" y="17480"/>
                    </a:lnTo>
                    <a:lnTo>
                      <a:pt x="3926" y="18763"/>
                    </a:lnTo>
                    <a:lnTo>
                      <a:pt x="6234" y="16694"/>
                    </a:lnTo>
                    <a:lnTo>
                      <a:pt x="9366" y="14882"/>
                    </a:lnTo>
                    <a:cubicBezTo>
                      <a:pt x="10482" y="14254"/>
                      <a:pt x="11657" y="14254"/>
                      <a:pt x="12773" y="14882"/>
                    </a:cubicBezTo>
                    <a:cubicBezTo>
                      <a:pt x="14008" y="15576"/>
                      <a:pt x="15124" y="17010"/>
                      <a:pt x="15986" y="19012"/>
                    </a:cubicBezTo>
                    <a:lnTo>
                      <a:pt x="19647" y="21600"/>
                    </a:lnTo>
                    <a:cubicBezTo>
                      <a:pt x="20643" y="20974"/>
                      <a:pt x="21364" y="19135"/>
                      <a:pt x="21472" y="16942"/>
                    </a:cubicBezTo>
                    <a:cubicBezTo>
                      <a:pt x="21600" y="14339"/>
                      <a:pt x="20855" y="11900"/>
                      <a:pt x="19682" y="11085"/>
                    </a:cubicBezTo>
                    <a:lnTo>
                      <a:pt x="16154" y="7063"/>
                    </a:lnTo>
                    <a:lnTo>
                      <a:pt x="14288" y="282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Shape 1948">
                <a:extLst>
                  <a:ext uri="{FF2B5EF4-FFF2-40B4-BE49-F238E27FC236}">
                    <a16:creationId xmlns:a16="http://schemas.microsoft.com/office/drawing/2014/main" id="{CB587FB4-9B0F-4ABD-9F12-839F3BD61A55}"/>
                  </a:ext>
                </a:extLst>
              </p:cNvPr>
              <p:cNvSpPr/>
              <p:nvPr/>
            </p:nvSpPr>
            <p:spPr>
              <a:xfrm>
                <a:off x="4884554" y="1765436"/>
                <a:ext cx="343178" cy="2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17" y="713"/>
                    </a:moveTo>
                    <a:lnTo>
                      <a:pt x="12158" y="1430"/>
                    </a:lnTo>
                    <a:lnTo>
                      <a:pt x="10460" y="3510"/>
                    </a:lnTo>
                    <a:lnTo>
                      <a:pt x="9735" y="5219"/>
                    </a:lnTo>
                    <a:lnTo>
                      <a:pt x="8711" y="7368"/>
                    </a:lnTo>
                    <a:lnTo>
                      <a:pt x="6506" y="9587"/>
                    </a:lnTo>
                    <a:lnTo>
                      <a:pt x="4116" y="10124"/>
                    </a:lnTo>
                    <a:lnTo>
                      <a:pt x="3238" y="12590"/>
                    </a:lnTo>
                    <a:lnTo>
                      <a:pt x="2264" y="14703"/>
                    </a:lnTo>
                    <a:lnTo>
                      <a:pt x="112" y="15347"/>
                    </a:lnTo>
                    <a:lnTo>
                      <a:pt x="0" y="16883"/>
                    </a:lnTo>
                    <a:lnTo>
                      <a:pt x="2956" y="16668"/>
                    </a:lnTo>
                    <a:lnTo>
                      <a:pt x="4669" y="16668"/>
                    </a:lnTo>
                    <a:lnTo>
                      <a:pt x="6963" y="17384"/>
                    </a:lnTo>
                    <a:lnTo>
                      <a:pt x="8339" y="17778"/>
                    </a:lnTo>
                    <a:lnTo>
                      <a:pt x="7794" y="19707"/>
                    </a:lnTo>
                    <a:lnTo>
                      <a:pt x="8250" y="21600"/>
                    </a:lnTo>
                    <a:lnTo>
                      <a:pt x="9877" y="20459"/>
                    </a:lnTo>
                    <a:lnTo>
                      <a:pt x="9307" y="17997"/>
                    </a:lnTo>
                    <a:lnTo>
                      <a:pt x="11744" y="17389"/>
                    </a:lnTo>
                    <a:lnTo>
                      <a:pt x="13751" y="17389"/>
                    </a:lnTo>
                    <a:lnTo>
                      <a:pt x="15873" y="16529"/>
                    </a:lnTo>
                    <a:lnTo>
                      <a:pt x="18822" y="16207"/>
                    </a:lnTo>
                    <a:lnTo>
                      <a:pt x="20342" y="15240"/>
                    </a:lnTo>
                    <a:lnTo>
                      <a:pt x="21600" y="14632"/>
                    </a:lnTo>
                    <a:lnTo>
                      <a:pt x="18847" y="11235"/>
                    </a:lnTo>
                    <a:lnTo>
                      <a:pt x="17711" y="9945"/>
                    </a:lnTo>
                    <a:lnTo>
                      <a:pt x="15740" y="9095"/>
                    </a:lnTo>
                    <a:lnTo>
                      <a:pt x="13625" y="8379"/>
                    </a:lnTo>
                    <a:lnTo>
                      <a:pt x="12948" y="7206"/>
                    </a:lnTo>
                    <a:cubicBezTo>
                      <a:pt x="12674" y="6625"/>
                      <a:pt x="12582" y="5938"/>
                      <a:pt x="12690" y="5277"/>
                    </a:cubicBezTo>
                    <a:cubicBezTo>
                      <a:pt x="12841" y="4349"/>
                      <a:pt x="13359" y="3580"/>
                      <a:pt x="14066" y="3237"/>
                    </a:cubicBezTo>
                    <a:cubicBezTo>
                      <a:pt x="14497" y="2942"/>
                      <a:pt x="14876" y="2541"/>
                      <a:pt x="15181" y="2059"/>
                    </a:cubicBezTo>
                    <a:cubicBezTo>
                      <a:pt x="15444" y="1642"/>
                      <a:pt x="15646" y="1171"/>
                      <a:pt x="15779" y="667"/>
                    </a:cubicBezTo>
                    <a:lnTo>
                      <a:pt x="15098" y="0"/>
                    </a:lnTo>
                    <a:lnTo>
                      <a:pt x="13617" y="71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Shape 1949">
                <a:extLst>
                  <a:ext uri="{FF2B5EF4-FFF2-40B4-BE49-F238E27FC236}">
                    <a16:creationId xmlns:a16="http://schemas.microsoft.com/office/drawing/2014/main" id="{78408AB5-BC5D-4722-88AC-8F36B45A831F}"/>
                  </a:ext>
                </a:extLst>
              </p:cNvPr>
              <p:cNvSpPr/>
              <p:nvPr/>
            </p:nvSpPr>
            <p:spPr>
              <a:xfrm>
                <a:off x="4249466" y="2907177"/>
                <a:ext cx="77240" cy="56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49" y="0"/>
                    </a:moveTo>
                    <a:lnTo>
                      <a:pt x="4511" y="2596"/>
                    </a:lnTo>
                    <a:lnTo>
                      <a:pt x="0" y="15912"/>
                    </a:lnTo>
                    <a:lnTo>
                      <a:pt x="12679" y="21600"/>
                    </a:lnTo>
                    <a:lnTo>
                      <a:pt x="21600" y="12688"/>
                    </a:lnTo>
                    <a:lnTo>
                      <a:pt x="94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Shape 1950">
                <a:extLst>
                  <a:ext uri="{FF2B5EF4-FFF2-40B4-BE49-F238E27FC236}">
                    <a16:creationId xmlns:a16="http://schemas.microsoft.com/office/drawing/2014/main" id="{B017695D-C291-4EC4-A3C0-7A5D121E635A}"/>
                  </a:ext>
                </a:extLst>
              </p:cNvPr>
              <p:cNvSpPr/>
              <p:nvPr/>
            </p:nvSpPr>
            <p:spPr>
              <a:xfrm>
                <a:off x="2956216" y="3568062"/>
                <a:ext cx="601960" cy="215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24" extrusionOk="0">
                    <a:moveTo>
                      <a:pt x="6693" y="0"/>
                    </a:moveTo>
                    <a:lnTo>
                      <a:pt x="3994" y="298"/>
                    </a:lnTo>
                    <a:lnTo>
                      <a:pt x="1905" y="1849"/>
                    </a:lnTo>
                    <a:lnTo>
                      <a:pt x="0" y="4685"/>
                    </a:lnTo>
                    <a:lnTo>
                      <a:pt x="3" y="8050"/>
                    </a:lnTo>
                    <a:lnTo>
                      <a:pt x="2136" y="6609"/>
                    </a:lnTo>
                    <a:lnTo>
                      <a:pt x="5761" y="4730"/>
                    </a:lnTo>
                    <a:lnTo>
                      <a:pt x="7958" y="6075"/>
                    </a:lnTo>
                    <a:lnTo>
                      <a:pt x="10066" y="8095"/>
                    </a:lnTo>
                    <a:lnTo>
                      <a:pt x="12698" y="10886"/>
                    </a:lnTo>
                    <a:lnTo>
                      <a:pt x="13431" y="13491"/>
                    </a:lnTo>
                    <a:lnTo>
                      <a:pt x="13576" y="16728"/>
                    </a:lnTo>
                    <a:lnTo>
                      <a:pt x="13202" y="18838"/>
                    </a:lnTo>
                    <a:lnTo>
                      <a:pt x="14379" y="19732"/>
                    </a:lnTo>
                    <a:lnTo>
                      <a:pt x="15587" y="19372"/>
                    </a:lnTo>
                    <a:lnTo>
                      <a:pt x="17041" y="19372"/>
                    </a:lnTo>
                    <a:lnTo>
                      <a:pt x="17973" y="20722"/>
                    </a:lnTo>
                    <a:cubicBezTo>
                      <a:pt x="18362" y="21404"/>
                      <a:pt x="18837" y="21600"/>
                      <a:pt x="19281" y="21263"/>
                    </a:cubicBezTo>
                    <a:cubicBezTo>
                      <a:pt x="19538" y="21068"/>
                      <a:pt x="19773" y="20698"/>
                      <a:pt x="19965" y="20188"/>
                    </a:cubicBezTo>
                    <a:lnTo>
                      <a:pt x="20995" y="19018"/>
                    </a:lnTo>
                    <a:lnTo>
                      <a:pt x="21584" y="18883"/>
                    </a:lnTo>
                    <a:lnTo>
                      <a:pt x="21600" y="16502"/>
                    </a:lnTo>
                    <a:lnTo>
                      <a:pt x="20145" y="14116"/>
                    </a:lnTo>
                    <a:cubicBezTo>
                      <a:pt x="19497" y="13439"/>
                      <a:pt x="18849" y="12764"/>
                      <a:pt x="18200" y="12091"/>
                    </a:cubicBezTo>
                    <a:cubicBezTo>
                      <a:pt x="17606" y="11474"/>
                      <a:pt x="17013" y="10859"/>
                      <a:pt x="16418" y="10245"/>
                    </a:cubicBezTo>
                    <a:lnTo>
                      <a:pt x="14034" y="5974"/>
                    </a:lnTo>
                    <a:lnTo>
                      <a:pt x="11880" y="2378"/>
                    </a:lnTo>
                    <a:lnTo>
                      <a:pt x="9839" y="1348"/>
                    </a:lnTo>
                    <a:lnTo>
                      <a:pt x="8476" y="678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Shape 1951">
                <a:extLst>
                  <a:ext uri="{FF2B5EF4-FFF2-40B4-BE49-F238E27FC236}">
                    <a16:creationId xmlns:a16="http://schemas.microsoft.com/office/drawing/2014/main" id="{BA25B4D9-B7BC-490E-A2DA-38AD8CDC66B6}"/>
                  </a:ext>
                </a:extLst>
              </p:cNvPr>
              <p:cNvSpPr/>
              <p:nvPr/>
            </p:nvSpPr>
            <p:spPr>
              <a:xfrm>
                <a:off x="3480752" y="3786009"/>
                <a:ext cx="398529" cy="124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1" extrusionOk="0">
                    <a:moveTo>
                      <a:pt x="8080" y="2346"/>
                    </a:moveTo>
                    <a:lnTo>
                      <a:pt x="7608" y="5248"/>
                    </a:lnTo>
                    <a:lnTo>
                      <a:pt x="9192" y="9941"/>
                    </a:lnTo>
                    <a:lnTo>
                      <a:pt x="8133" y="13268"/>
                    </a:lnTo>
                    <a:lnTo>
                      <a:pt x="6167" y="13491"/>
                    </a:lnTo>
                    <a:cubicBezTo>
                      <a:pt x="5337" y="12924"/>
                      <a:pt x="4494" y="12536"/>
                      <a:pt x="3646" y="12331"/>
                    </a:cubicBezTo>
                    <a:cubicBezTo>
                      <a:pt x="2705" y="12103"/>
                      <a:pt x="1759" y="12099"/>
                      <a:pt x="817" y="12321"/>
                    </a:cubicBezTo>
                    <a:lnTo>
                      <a:pt x="0" y="15310"/>
                    </a:lnTo>
                    <a:lnTo>
                      <a:pt x="1925" y="18019"/>
                    </a:lnTo>
                    <a:lnTo>
                      <a:pt x="4070" y="18251"/>
                    </a:lnTo>
                    <a:lnTo>
                      <a:pt x="5845" y="19877"/>
                    </a:lnTo>
                    <a:lnTo>
                      <a:pt x="7598" y="18329"/>
                    </a:lnTo>
                    <a:lnTo>
                      <a:pt x="9746" y="17400"/>
                    </a:lnTo>
                    <a:cubicBezTo>
                      <a:pt x="10130" y="18713"/>
                      <a:pt x="10602" y="19744"/>
                      <a:pt x="11128" y="20417"/>
                    </a:cubicBezTo>
                    <a:cubicBezTo>
                      <a:pt x="11927" y="21440"/>
                      <a:pt x="12812" y="21600"/>
                      <a:pt x="13644" y="20872"/>
                    </a:cubicBezTo>
                    <a:cubicBezTo>
                      <a:pt x="14104" y="19420"/>
                      <a:pt x="14627" y="18174"/>
                      <a:pt x="15196" y="17168"/>
                    </a:cubicBezTo>
                    <a:cubicBezTo>
                      <a:pt x="15866" y="15984"/>
                      <a:pt x="16591" y="15148"/>
                      <a:pt x="17341" y="14614"/>
                    </a:cubicBezTo>
                    <a:cubicBezTo>
                      <a:pt x="18005" y="14141"/>
                      <a:pt x="18684" y="13907"/>
                      <a:pt x="19365" y="13918"/>
                    </a:cubicBezTo>
                    <a:lnTo>
                      <a:pt x="20717" y="13841"/>
                    </a:lnTo>
                    <a:lnTo>
                      <a:pt x="21600" y="12215"/>
                    </a:lnTo>
                    <a:lnTo>
                      <a:pt x="21378" y="8984"/>
                    </a:lnTo>
                    <a:lnTo>
                      <a:pt x="19406" y="7282"/>
                    </a:lnTo>
                    <a:lnTo>
                      <a:pt x="18248" y="4350"/>
                    </a:lnTo>
                    <a:lnTo>
                      <a:pt x="15434" y="1333"/>
                    </a:lnTo>
                    <a:lnTo>
                      <a:pt x="12671" y="459"/>
                    </a:lnTo>
                    <a:lnTo>
                      <a:pt x="10801" y="0"/>
                    </a:lnTo>
                    <a:lnTo>
                      <a:pt x="9496" y="697"/>
                    </a:lnTo>
                    <a:lnTo>
                      <a:pt x="8080" y="234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Shape 1952">
                <a:extLst>
                  <a:ext uri="{FF2B5EF4-FFF2-40B4-BE49-F238E27FC236}">
                    <a16:creationId xmlns:a16="http://schemas.microsoft.com/office/drawing/2014/main" id="{6ECAF8C3-8601-4AC8-905A-DFE422CF2D13}"/>
                  </a:ext>
                </a:extLst>
              </p:cNvPr>
              <p:cNvSpPr/>
              <p:nvPr/>
            </p:nvSpPr>
            <p:spPr>
              <a:xfrm>
                <a:off x="3266488" y="3859725"/>
                <a:ext cx="130413" cy="54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60" y="778"/>
                    </a:moveTo>
                    <a:lnTo>
                      <a:pt x="5952" y="0"/>
                    </a:lnTo>
                    <a:lnTo>
                      <a:pt x="0" y="4529"/>
                    </a:lnTo>
                    <a:lnTo>
                      <a:pt x="4023" y="14144"/>
                    </a:lnTo>
                    <a:lnTo>
                      <a:pt x="9924" y="18396"/>
                    </a:lnTo>
                    <a:lnTo>
                      <a:pt x="16715" y="21600"/>
                    </a:lnTo>
                    <a:lnTo>
                      <a:pt x="21157" y="18240"/>
                    </a:lnTo>
                    <a:lnTo>
                      <a:pt x="21600" y="11139"/>
                    </a:lnTo>
                    <a:lnTo>
                      <a:pt x="17129" y="5862"/>
                    </a:lnTo>
                    <a:lnTo>
                      <a:pt x="14054" y="2835"/>
                    </a:lnTo>
                    <a:lnTo>
                      <a:pt x="9960" y="77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Shape 1953">
                <a:extLst>
                  <a:ext uri="{FF2B5EF4-FFF2-40B4-BE49-F238E27FC236}">
                    <a16:creationId xmlns:a16="http://schemas.microsoft.com/office/drawing/2014/main" id="{9FF85317-FEA0-43F2-BBC4-3658894D5AD3}"/>
                  </a:ext>
                </a:extLst>
              </p:cNvPr>
              <p:cNvSpPr/>
              <p:nvPr/>
            </p:nvSpPr>
            <p:spPr>
              <a:xfrm>
                <a:off x="3940098" y="3857799"/>
                <a:ext cx="100489" cy="52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7" y="0"/>
                    </a:moveTo>
                    <a:lnTo>
                      <a:pt x="6904" y="785"/>
                    </a:lnTo>
                    <a:lnTo>
                      <a:pt x="2619" y="2158"/>
                    </a:lnTo>
                    <a:lnTo>
                      <a:pt x="0" y="9325"/>
                    </a:lnTo>
                    <a:lnTo>
                      <a:pt x="1145" y="14597"/>
                    </a:lnTo>
                    <a:cubicBezTo>
                      <a:pt x="2957" y="16107"/>
                      <a:pt x="4818" y="17397"/>
                      <a:pt x="6717" y="18458"/>
                    </a:cubicBezTo>
                    <a:cubicBezTo>
                      <a:pt x="9466" y="19994"/>
                      <a:pt x="12285" y="21046"/>
                      <a:pt x="15138" y="21600"/>
                    </a:cubicBezTo>
                    <a:lnTo>
                      <a:pt x="21600" y="11985"/>
                    </a:lnTo>
                    <a:lnTo>
                      <a:pt x="18686" y="4286"/>
                    </a:lnTo>
                    <a:lnTo>
                      <a:pt x="127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Shape 1954">
                <a:extLst>
                  <a:ext uri="{FF2B5EF4-FFF2-40B4-BE49-F238E27FC236}">
                    <a16:creationId xmlns:a16="http://schemas.microsoft.com/office/drawing/2014/main" id="{54236D55-D556-444C-9059-F3BC7813C0A4}"/>
                  </a:ext>
                </a:extLst>
              </p:cNvPr>
              <p:cNvSpPr/>
              <p:nvPr/>
            </p:nvSpPr>
            <p:spPr>
              <a:xfrm>
                <a:off x="3633537" y="3576642"/>
                <a:ext cx="87206" cy="53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91" y="2096"/>
                    </a:moveTo>
                    <a:lnTo>
                      <a:pt x="5726" y="2074"/>
                    </a:lnTo>
                    <a:lnTo>
                      <a:pt x="0" y="12257"/>
                    </a:lnTo>
                    <a:lnTo>
                      <a:pt x="3941" y="21600"/>
                    </a:lnTo>
                    <a:lnTo>
                      <a:pt x="9231" y="16101"/>
                    </a:lnTo>
                    <a:lnTo>
                      <a:pt x="15549" y="13362"/>
                    </a:lnTo>
                    <a:lnTo>
                      <a:pt x="21600" y="7815"/>
                    </a:lnTo>
                    <a:lnTo>
                      <a:pt x="20020" y="727"/>
                    </a:lnTo>
                    <a:lnTo>
                      <a:pt x="15874" y="0"/>
                    </a:lnTo>
                    <a:lnTo>
                      <a:pt x="10591" y="209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Shape 1955">
                <a:extLst>
                  <a:ext uri="{FF2B5EF4-FFF2-40B4-BE49-F238E27FC236}">
                    <a16:creationId xmlns:a16="http://schemas.microsoft.com/office/drawing/2014/main" id="{B6115CD2-5B82-47D2-BC3A-4DD1AA3446B1}"/>
                  </a:ext>
                </a:extLst>
              </p:cNvPr>
              <p:cNvSpPr/>
              <p:nvPr/>
            </p:nvSpPr>
            <p:spPr>
              <a:xfrm>
                <a:off x="3526559" y="3629915"/>
                <a:ext cx="71630" cy="3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8" y="0"/>
                    </a:moveTo>
                    <a:lnTo>
                      <a:pt x="6280" y="4263"/>
                    </a:lnTo>
                    <a:lnTo>
                      <a:pt x="0" y="14496"/>
                    </a:lnTo>
                    <a:lnTo>
                      <a:pt x="4170" y="17941"/>
                    </a:lnTo>
                    <a:lnTo>
                      <a:pt x="13786" y="19078"/>
                    </a:lnTo>
                    <a:lnTo>
                      <a:pt x="21583" y="21600"/>
                    </a:lnTo>
                    <a:lnTo>
                      <a:pt x="21600" y="6005"/>
                    </a:lnTo>
                    <a:lnTo>
                      <a:pt x="132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Shape 1956">
                <a:extLst>
                  <a:ext uri="{FF2B5EF4-FFF2-40B4-BE49-F238E27FC236}">
                    <a16:creationId xmlns:a16="http://schemas.microsoft.com/office/drawing/2014/main" id="{AF61952B-7A07-4EBC-8E8A-F57DE1A681A9}"/>
                  </a:ext>
                </a:extLst>
              </p:cNvPr>
              <p:cNvSpPr/>
              <p:nvPr/>
            </p:nvSpPr>
            <p:spPr>
              <a:xfrm>
                <a:off x="3338772" y="3392812"/>
                <a:ext cx="50758" cy="94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66" y="0"/>
                    </a:moveTo>
                    <a:lnTo>
                      <a:pt x="15" y="2162"/>
                    </a:lnTo>
                    <a:lnTo>
                      <a:pt x="9987" y="9811"/>
                    </a:lnTo>
                    <a:lnTo>
                      <a:pt x="0" y="12733"/>
                    </a:lnTo>
                    <a:lnTo>
                      <a:pt x="12126" y="20150"/>
                    </a:lnTo>
                    <a:lnTo>
                      <a:pt x="19276" y="21600"/>
                    </a:lnTo>
                    <a:lnTo>
                      <a:pt x="21600" y="16009"/>
                    </a:lnTo>
                    <a:lnTo>
                      <a:pt x="14089" y="12940"/>
                    </a:lnTo>
                    <a:lnTo>
                      <a:pt x="16973" y="9329"/>
                    </a:lnTo>
                    <a:lnTo>
                      <a:pt x="16973" y="1873"/>
                    </a:lnTo>
                    <a:lnTo>
                      <a:pt x="63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Shape 1957">
                <a:extLst>
                  <a:ext uri="{FF2B5EF4-FFF2-40B4-BE49-F238E27FC236}">
                    <a16:creationId xmlns:a16="http://schemas.microsoft.com/office/drawing/2014/main" id="{FC58D1AC-742F-4B97-A386-74419FAD63E6}"/>
                  </a:ext>
                </a:extLst>
              </p:cNvPr>
              <p:cNvSpPr/>
              <p:nvPr/>
            </p:nvSpPr>
            <p:spPr>
              <a:xfrm>
                <a:off x="3342958" y="3304880"/>
                <a:ext cx="60654" cy="61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39" y="3032"/>
                    </a:moveTo>
                    <a:lnTo>
                      <a:pt x="13971" y="0"/>
                    </a:lnTo>
                    <a:lnTo>
                      <a:pt x="21600" y="3050"/>
                    </a:lnTo>
                    <a:lnTo>
                      <a:pt x="17401" y="7736"/>
                    </a:lnTo>
                    <a:lnTo>
                      <a:pt x="11620" y="11520"/>
                    </a:lnTo>
                    <a:lnTo>
                      <a:pt x="10649" y="17817"/>
                    </a:lnTo>
                    <a:lnTo>
                      <a:pt x="3854" y="21600"/>
                    </a:lnTo>
                    <a:lnTo>
                      <a:pt x="0" y="19243"/>
                    </a:lnTo>
                    <a:lnTo>
                      <a:pt x="2779" y="14669"/>
                    </a:lnTo>
                    <a:lnTo>
                      <a:pt x="6081" y="9182"/>
                    </a:lnTo>
                    <a:lnTo>
                      <a:pt x="2939" y="3032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Shape 1958">
                <a:extLst>
                  <a:ext uri="{FF2B5EF4-FFF2-40B4-BE49-F238E27FC236}">
                    <a16:creationId xmlns:a16="http://schemas.microsoft.com/office/drawing/2014/main" id="{7DF6A107-018B-4DB8-AC6A-48C805038319}"/>
                  </a:ext>
                </a:extLst>
              </p:cNvPr>
              <p:cNvSpPr/>
              <p:nvPr/>
            </p:nvSpPr>
            <p:spPr>
              <a:xfrm>
                <a:off x="3425099" y="3307707"/>
                <a:ext cx="45197" cy="65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70" y="0"/>
                    </a:moveTo>
                    <a:lnTo>
                      <a:pt x="14242" y="3737"/>
                    </a:lnTo>
                    <a:lnTo>
                      <a:pt x="21600" y="9259"/>
                    </a:lnTo>
                    <a:lnTo>
                      <a:pt x="18987" y="16321"/>
                    </a:lnTo>
                    <a:lnTo>
                      <a:pt x="8344" y="21600"/>
                    </a:lnTo>
                    <a:lnTo>
                      <a:pt x="5690" y="16490"/>
                    </a:lnTo>
                    <a:lnTo>
                      <a:pt x="2563" y="11082"/>
                    </a:lnTo>
                    <a:lnTo>
                      <a:pt x="0" y="2684"/>
                    </a:lnTo>
                    <a:lnTo>
                      <a:pt x="90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Shape 1959">
                <a:extLst>
                  <a:ext uri="{FF2B5EF4-FFF2-40B4-BE49-F238E27FC236}">
                    <a16:creationId xmlns:a16="http://schemas.microsoft.com/office/drawing/2014/main" id="{EE41753B-2A4D-4BBC-B30C-8B8607CC5319}"/>
                  </a:ext>
                </a:extLst>
              </p:cNvPr>
              <p:cNvSpPr/>
              <p:nvPr/>
            </p:nvSpPr>
            <p:spPr>
              <a:xfrm>
                <a:off x="3382791" y="3380956"/>
                <a:ext cx="51794" cy="2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41" y="0"/>
                    </a:moveTo>
                    <a:lnTo>
                      <a:pt x="13043" y="2762"/>
                    </a:lnTo>
                    <a:lnTo>
                      <a:pt x="21600" y="12283"/>
                    </a:lnTo>
                    <a:lnTo>
                      <a:pt x="16470" y="21600"/>
                    </a:lnTo>
                    <a:lnTo>
                      <a:pt x="5285" y="18232"/>
                    </a:lnTo>
                    <a:lnTo>
                      <a:pt x="0" y="10410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Shape 1960">
                <a:extLst>
                  <a:ext uri="{FF2B5EF4-FFF2-40B4-BE49-F238E27FC236}">
                    <a16:creationId xmlns:a16="http://schemas.microsoft.com/office/drawing/2014/main" id="{37EEB9C4-919C-4AB4-87D4-6359A677A902}"/>
                  </a:ext>
                </a:extLst>
              </p:cNvPr>
              <p:cNvSpPr/>
              <p:nvPr/>
            </p:nvSpPr>
            <p:spPr>
              <a:xfrm>
                <a:off x="3507956" y="3470212"/>
                <a:ext cx="29309" cy="4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4" y="0"/>
                    </a:moveTo>
                    <a:lnTo>
                      <a:pt x="0" y="5659"/>
                    </a:lnTo>
                    <a:lnTo>
                      <a:pt x="2963" y="18412"/>
                    </a:lnTo>
                    <a:lnTo>
                      <a:pt x="21600" y="21600"/>
                    </a:lnTo>
                    <a:lnTo>
                      <a:pt x="21600" y="6494"/>
                    </a:lnTo>
                    <a:lnTo>
                      <a:pt x="117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Shape 1961">
                <a:extLst>
                  <a:ext uri="{FF2B5EF4-FFF2-40B4-BE49-F238E27FC236}">
                    <a16:creationId xmlns:a16="http://schemas.microsoft.com/office/drawing/2014/main" id="{CCFD62B0-9E16-4469-833B-FAAAC6C62606}"/>
                  </a:ext>
                </a:extLst>
              </p:cNvPr>
              <p:cNvSpPr/>
              <p:nvPr/>
            </p:nvSpPr>
            <p:spPr>
              <a:xfrm>
                <a:off x="3515725" y="3541180"/>
                <a:ext cx="44809" cy="29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41" y="1756"/>
                    </a:moveTo>
                    <a:lnTo>
                      <a:pt x="5869" y="0"/>
                    </a:lnTo>
                    <a:lnTo>
                      <a:pt x="0" y="5101"/>
                    </a:lnTo>
                    <a:lnTo>
                      <a:pt x="11023" y="21600"/>
                    </a:lnTo>
                    <a:lnTo>
                      <a:pt x="21600" y="19642"/>
                    </a:lnTo>
                    <a:lnTo>
                      <a:pt x="17341" y="175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Shape 1962">
                <a:extLst>
                  <a:ext uri="{FF2B5EF4-FFF2-40B4-BE49-F238E27FC236}">
                    <a16:creationId xmlns:a16="http://schemas.microsoft.com/office/drawing/2014/main" id="{EFE05AE5-A2EE-457E-A7F5-6EECF95CFE0D}"/>
                  </a:ext>
                </a:extLst>
              </p:cNvPr>
              <p:cNvSpPr/>
              <p:nvPr/>
            </p:nvSpPr>
            <p:spPr>
              <a:xfrm>
                <a:off x="3070040" y="3783446"/>
                <a:ext cx="56775" cy="3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40" y="1640"/>
                    </a:moveTo>
                    <a:lnTo>
                      <a:pt x="0" y="7796"/>
                    </a:lnTo>
                    <a:lnTo>
                      <a:pt x="2602" y="18763"/>
                    </a:lnTo>
                    <a:lnTo>
                      <a:pt x="14365" y="21600"/>
                    </a:lnTo>
                    <a:lnTo>
                      <a:pt x="21600" y="10799"/>
                    </a:lnTo>
                    <a:lnTo>
                      <a:pt x="12284" y="0"/>
                    </a:lnTo>
                    <a:lnTo>
                      <a:pt x="3640" y="164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Shape 1963">
                <a:extLst>
                  <a:ext uri="{FF2B5EF4-FFF2-40B4-BE49-F238E27FC236}">
                    <a16:creationId xmlns:a16="http://schemas.microsoft.com/office/drawing/2014/main" id="{82557CEE-5135-4404-95A9-0B8CB8B51B03}"/>
                  </a:ext>
                </a:extLst>
              </p:cNvPr>
              <p:cNvSpPr/>
              <p:nvPr/>
            </p:nvSpPr>
            <p:spPr>
              <a:xfrm>
                <a:off x="4071295" y="3846313"/>
                <a:ext cx="60229" cy="36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08" y="0"/>
                    </a:moveTo>
                    <a:lnTo>
                      <a:pt x="4923" y="5629"/>
                    </a:lnTo>
                    <a:lnTo>
                      <a:pt x="0" y="15233"/>
                    </a:lnTo>
                    <a:lnTo>
                      <a:pt x="11838" y="21600"/>
                    </a:lnTo>
                    <a:lnTo>
                      <a:pt x="21600" y="13561"/>
                    </a:lnTo>
                    <a:lnTo>
                      <a:pt x="139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Shape 1964">
                <a:extLst>
                  <a:ext uri="{FF2B5EF4-FFF2-40B4-BE49-F238E27FC236}">
                    <a16:creationId xmlns:a16="http://schemas.microsoft.com/office/drawing/2014/main" id="{4F793F4F-E97D-4C59-A899-F966DF352DAB}"/>
                  </a:ext>
                </a:extLst>
              </p:cNvPr>
              <p:cNvSpPr/>
              <p:nvPr/>
            </p:nvSpPr>
            <p:spPr>
              <a:xfrm>
                <a:off x="4048675" y="3902866"/>
                <a:ext cx="50978" cy="34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31" y="0"/>
                    </a:moveTo>
                    <a:lnTo>
                      <a:pt x="0" y="4044"/>
                    </a:lnTo>
                    <a:lnTo>
                      <a:pt x="1813" y="14722"/>
                    </a:lnTo>
                    <a:lnTo>
                      <a:pt x="18125" y="21600"/>
                    </a:lnTo>
                    <a:lnTo>
                      <a:pt x="21600" y="6160"/>
                    </a:lnTo>
                    <a:lnTo>
                      <a:pt x="96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Shape 1965">
                <a:extLst>
                  <a:ext uri="{FF2B5EF4-FFF2-40B4-BE49-F238E27FC236}">
                    <a16:creationId xmlns:a16="http://schemas.microsoft.com/office/drawing/2014/main" id="{A174E6CF-2796-4EEA-916D-869097B05626}"/>
                  </a:ext>
                </a:extLst>
              </p:cNvPr>
              <p:cNvSpPr/>
              <p:nvPr/>
            </p:nvSpPr>
            <p:spPr>
              <a:xfrm>
                <a:off x="4159175" y="3942498"/>
                <a:ext cx="64194" cy="41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23" y="6376"/>
                    </a:moveTo>
                    <a:lnTo>
                      <a:pt x="4204" y="0"/>
                    </a:lnTo>
                    <a:lnTo>
                      <a:pt x="0" y="8047"/>
                    </a:lnTo>
                    <a:lnTo>
                      <a:pt x="10142" y="21600"/>
                    </a:lnTo>
                    <a:lnTo>
                      <a:pt x="18861" y="21123"/>
                    </a:lnTo>
                    <a:lnTo>
                      <a:pt x="21600" y="13528"/>
                    </a:lnTo>
                    <a:lnTo>
                      <a:pt x="16408" y="10012"/>
                    </a:lnTo>
                    <a:lnTo>
                      <a:pt x="11523" y="637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Shape 1966">
                <a:extLst>
                  <a:ext uri="{FF2B5EF4-FFF2-40B4-BE49-F238E27FC236}">
                    <a16:creationId xmlns:a16="http://schemas.microsoft.com/office/drawing/2014/main" id="{163AF507-35BE-44D6-8BD0-AF380FDD5088}"/>
                  </a:ext>
                </a:extLst>
              </p:cNvPr>
              <p:cNvSpPr/>
              <p:nvPr/>
            </p:nvSpPr>
            <p:spPr>
              <a:xfrm>
                <a:off x="4232482" y="3910887"/>
                <a:ext cx="39921" cy="42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26" y="0"/>
                    </a:moveTo>
                    <a:lnTo>
                      <a:pt x="20027" y="3450"/>
                    </a:lnTo>
                    <a:lnTo>
                      <a:pt x="21600" y="15366"/>
                    </a:lnTo>
                    <a:lnTo>
                      <a:pt x="15221" y="21600"/>
                    </a:lnTo>
                    <a:lnTo>
                      <a:pt x="10567" y="15424"/>
                    </a:lnTo>
                    <a:lnTo>
                      <a:pt x="0" y="9425"/>
                    </a:lnTo>
                    <a:lnTo>
                      <a:pt x="66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Shape 1967">
                <a:extLst>
                  <a:ext uri="{FF2B5EF4-FFF2-40B4-BE49-F238E27FC236}">
                    <a16:creationId xmlns:a16="http://schemas.microsoft.com/office/drawing/2014/main" id="{516EFA09-6882-45DA-9DB3-3123B9218E40}"/>
                  </a:ext>
                </a:extLst>
              </p:cNvPr>
              <p:cNvSpPr/>
              <p:nvPr/>
            </p:nvSpPr>
            <p:spPr>
              <a:xfrm>
                <a:off x="4147505" y="3858776"/>
                <a:ext cx="29309" cy="2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009"/>
                    </a:lnTo>
                    <a:lnTo>
                      <a:pt x="4094" y="21600"/>
                    </a:lnTo>
                    <a:lnTo>
                      <a:pt x="19333" y="194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Shape 1968">
                <a:extLst>
                  <a:ext uri="{FF2B5EF4-FFF2-40B4-BE49-F238E27FC236}">
                    <a16:creationId xmlns:a16="http://schemas.microsoft.com/office/drawing/2014/main" id="{EA6E4441-6DBF-443D-B423-96FCE9ADA2A4}"/>
                  </a:ext>
                </a:extLst>
              </p:cNvPr>
              <p:cNvSpPr/>
              <p:nvPr/>
            </p:nvSpPr>
            <p:spPr>
              <a:xfrm>
                <a:off x="4298927" y="3914669"/>
                <a:ext cx="45174" cy="42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8" y="0"/>
                    </a:moveTo>
                    <a:lnTo>
                      <a:pt x="0" y="6332"/>
                    </a:lnTo>
                    <a:lnTo>
                      <a:pt x="2862" y="20225"/>
                    </a:lnTo>
                    <a:lnTo>
                      <a:pt x="16398" y="21600"/>
                    </a:lnTo>
                    <a:lnTo>
                      <a:pt x="21600" y="13406"/>
                    </a:lnTo>
                    <a:lnTo>
                      <a:pt x="12259" y="9052"/>
                    </a:lnTo>
                    <a:lnTo>
                      <a:pt x="46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Shape 1969">
                <a:extLst>
                  <a:ext uri="{FF2B5EF4-FFF2-40B4-BE49-F238E27FC236}">
                    <a16:creationId xmlns:a16="http://schemas.microsoft.com/office/drawing/2014/main" id="{5E03C5F0-E03F-427D-81E9-0D7F0E048B43}"/>
                  </a:ext>
                </a:extLst>
              </p:cNvPr>
              <p:cNvSpPr/>
              <p:nvPr/>
            </p:nvSpPr>
            <p:spPr>
              <a:xfrm>
                <a:off x="4250945" y="3983631"/>
                <a:ext cx="29309" cy="2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99" y="0"/>
                    </a:moveTo>
                    <a:lnTo>
                      <a:pt x="0" y="5671"/>
                    </a:lnTo>
                    <a:lnTo>
                      <a:pt x="2675" y="21600"/>
                    </a:lnTo>
                    <a:lnTo>
                      <a:pt x="21600" y="16063"/>
                    </a:lnTo>
                    <a:lnTo>
                      <a:pt x="123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Shape 1970">
                <a:extLst>
                  <a:ext uri="{FF2B5EF4-FFF2-40B4-BE49-F238E27FC236}">
                    <a16:creationId xmlns:a16="http://schemas.microsoft.com/office/drawing/2014/main" id="{AC2CF9DE-C0DF-4E10-8680-DABCD8974D50}"/>
                  </a:ext>
                </a:extLst>
              </p:cNvPr>
              <p:cNvSpPr/>
              <p:nvPr/>
            </p:nvSpPr>
            <p:spPr>
              <a:xfrm>
                <a:off x="4305211" y="3986785"/>
                <a:ext cx="37311" cy="60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91" y="1945"/>
                    </a:moveTo>
                    <a:lnTo>
                      <a:pt x="1244" y="7766"/>
                    </a:lnTo>
                    <a:lnTo>
                      <a:pt x="0" y="16103"/>
                    </a:lnTo>
                    <a:lnTo>
                      <a:pt x="7919" y="21600"/>
                    </a:lnTo>
                    <a:lnTo>
                      <a:pt x="15566" y="13365"/>
                    </a:lnTo>
                    <a:lnTo>
                      <a:pt x="21600" y="6755"/>
                    </a:lnTo>
                    <a:lnTo>
                      <a:pt x="18962" y="0"/>
                    </a:lnTo>
                    <a:lnTo>
                      <a:pt x="5991" y="194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Shape 1971">
                <a:extLst>
                  <a:ext uri="{FF2B5EF4-FFF2-40B4-BE49-F238E27FC236}">
                    <a16:creationId xmlns:a16="http://schemas.microsoft.com/office/drawing/2014/main" id="{478B0FC5-C5F7-4F2B-9C0C-39F84230FCB9}"/>
                  </a:ext>
                </a:extLst>
              </p:cNvPr>
              <p:cNvSpPr/>
              <p:nvPr/>
            </p:nvSpPr>
            <p:spPr>
              <a:xfrm>
                <a:off x="4326035" y="4056888"/>
                <a:ext cx="33243" cy="31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69" y="0"/>
                    </a:moveTo>
                    <a:lnTo>
                      <a:pt x="4293" y="1913"/>
                    </a:lnTo>
                    <a:lnTo>
                      <a:pt x="0" y="13206"/>
                    </a:lnTo>
                    <a:lnTo>
                      <a:pt x="8574" y="21600"/>
                    </a:lnTo>
                    <a:lnTo>
                      <a:pt x="21600" y="15041"/>
                    </a:lnTo>
                    <a:lnTo>
                      <a:pt x="1446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Shape 1972">
                <a:extLst>
                  <a:ext uri="{FF2B5EF4-FFF2-40B4-BE49-F238E27FC236}">
                    <a16:creationId xmlns:a16="http://schemas.microsoft.com/office/drawing/2014/main" id="{9B42656C-079D-4681-BA6B-F3E1DEC4C21C}"/>
                  </a:ext>
                </a:extLst>
              </p:cNvPr>
              <p:cNvSpPr/>
              <p:nvPr/>
            </p:nvSpPr>
            <p:spPr>
              <a:xfrm>
                <a:off x="3815961" y="4234958"/>
                <a:ext cx="44468" cy="614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48" y="0"/>
                    </a:moveTo>
                    <a:lnTo>
                      <a:pt x="0" y="7133"/>
                    </a:lnTo>
                    <a:lnTo>
                      <a:pt x="2568" y="12598"/>
                    </a:lnTo>
                    <a:lnTo>
                      <a:pt x="10534" y="21600"/>
                    </a:lnTo>
                    <a:lnTo>
                      <a:pt x="21600" y="16991"/>
                    </a:lnTo>
                    <a:lnTo>
                      <a:pt x="13411" y="4789"/>
                    </a:lnTo>
                    <a:lnTo>
                      <a:pt x="59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Shape 1973">
                <a:extLst>
                  <a:ext uri="{FF2B5EF4-FFF2-40B4-BE49-F238E27FC236}">
                    <a16:creationId xmlns:a16="http://schemas.microsoft.com/office/drawing/2014/main" id="{9FD1150C-6F6A-48C1-801E-F15EFA1EAECF}"/>
                  </a:ext>
                </a:extLst>
              </p:cNvPr>
              <p:cNvSpPr/>
              <p:nvPr/>
            </p:nvSpPr>
            <p:spPr>
              <a:xfrm>
                <a:off x="3747920" y="4231401"/>
                <a:ext cx="31440" cy="52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85" y="0"/>
                    </a:moveTo>
                    <a:lnTo>
                      <a:pt x="0" y="5129"/>
                    </a:lnTo>
                    <a:lnTo>
                      <a:pt x="434" y="19428"/>
                    </a:lnTo>
                    <a:lnTo>
                      <a:pt x="19135" y="21600"/>
                    </a:lnTo>
                    <a:lnTo>
                      <a:pt x="21600" y="14762"/>
                    </a:lnTo>
                    <a:lnTo>
                      <a:pt x="16043" y="5916"/>
                    </a:lnTo>
                    <a:lnTo>
                      <a:pt x="23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Shape 1974">
                <a:extLst>
                  <a:ext uri="{FF2B5EF4-FFF2-40B4-BE49-F238E27FC236}">
                    <a16:creationId xmlns:a16="http://schemas.microsoft.com/office/drawing/2014/main" id="{7631B8AE-54CE-491C-BA0B-7B0DEE750F60}"/>
                  </a:ext>
                </a:extLst>
              </p:cNvPr>
              <p:cNvSpPr/>
              <p:nvPr/>
            </p:nvSpPr>
            <p:spPr>
              <a:xfrm>
                <a:off x="4348984" y="4113450"/>
                <a:ext cx="35939" cy="33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14" y="0"/>
                    </a:moveTo>
                    <a:lnTo>
                      <a:pt x="0" y="7264"/>
                    </a:lnTo>
                    <a:lnTo>
                      <a:pt x="3469" y="21600"/>
                    </a:lnTo>
                    <a:lnTo>
                      <a:pt x="16705" y="21600"/>
                    </a:lnTo>
                    <a:lnTo>
                      <a:pt x="21600" y="6746"/>
                    </a:lnTo>
                    <a:lnTo>
                      <a:pt x="8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Shape 1975">
                <a:extLst>
                  <a:ext uri="{FF2B5EF4-FFF2-40B4-BE49-F238E27FC236}">
                    <a16:creationId xmlns:a16="http://schemas.microsoft.com/office/drawing/2014/main" id="{38F5C518-E818-433D-82A8-2DF25C8843AE}"/>
                  </a:ext>
                </a:extLst>
              </p:cNvPr>
              <p:cNvSpPr/>
              <p:nvPr/>
            </p:nvSpPr>
            <p:spPr>
              <a:xfrm>
                <a:off x="4309428" y="4167113"/>
                <a:ext cx="29308" cy="42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62" y="0"/>
                    </a:moveTo>
                    <a:lnTo>
                      <a:pt x="0" y="10629"/>
                    </a:lnTo>
                    <a:lnTo>
                      <a:pt x="15829" y="21600"/>
                    </a:lnTo>
                    <a:lnTo>
                      <a:pt x="21600" y="10397"/>
                    </a:lnTo>
                    <a:lnTo>
                      <a:pt x="75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Shape 1976">
                <a:extLst>
                  <a:ext uri="{FF2B5EF4-FFF2-40B4-BE49-F238E27FC236}">
                    <a16:creationId xmlns:a16="http://schemas.microsoft.com/office/drawing/2014/main" id="{76AACFD3-1253-476A-BC9B-2A2550BE75F8}"/>
                  </a:ext>
                </a:extLst>
              </p:cNvPr>
              <p:cNvSpPr/>
              <p:nvPr/>
            </p:nvSpPr>
            <p:spPr>
              <a:xfrm>
                <a:off x="4284412" y="4221350"/>
                <a:ext cx="29309" cy="32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27" y="736"/>
                    </a:moveTo>
                    <a:lnTo>
                      <a:pt x="0" y="9568"/>
                    </a:lnTo>
                    <a:lnTo>
                      <a:pt x="5961" y="21600"/>
                    </a:lnTo>
                    <a:lnTo>
                      <a:pt x="20526" y="21266"/>
                    </a:lnTo>
                    <a:lnTo>
                      <a:pt x="21600" y="0"/>
                    </a:lnTo>
                    <a:lnTo>
                      <a:pt x="5327" y="73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Shape 1977">
                <a:extLst>
                  <a:ext uri="{FF2B5EF4-FFF2-40B4-BE49-F238E27FC236}">
                    <a16:creationId xmlns:a16="http://schemas.microsoft.com/office/drawing/2014/main" id="{C9B40237-78C7-4A91-AAEE-0076FE514D4A}"/>
                  </a:ext>
                </a:extLst>
              </p:cNvPr>
              <p:cNvSpPr/>
              <p:nvPr/>
            </p:nvSpPr>
            <p:spPr>
              <a:xfrm>
                <a:off x="4248330" y="4284281"/>
                <a:ext cx="29309" cy="39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7" y="0"/>
                    </a:moveTo>
                    <a:lnTo>
                      <a:pt x="0" y="9654"/>
                    </a:lnTo>
                    <a:lnTo>
                      <a:pt x="3308" y="20145"/>
                    </a:lnTo>
                    <a:lnTo>
                      <a:pt x="16235" y="21600"/>
                    </a:lnTo>
                    <a:lnTo>
                      <a:pt x="21600" y="6811"/>
                    </a:lnTo>
                    <a:lnTo>
                      <a:pt x="11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Shape 1978">
                <a:extLst>
                  <a:ext uri="{FF2B5EF4-FFF2-40B4-BE49-F238E27FC236}">
                    <a16:creationId xmlns:a16="http://schemas.microsoft.com/office/drawing/2014/main" id="{E5B9EB8F-50A4-4ACC-9D6C-2AF32A9E8E65}"/>
                  </a:ext>
                </a:extLst>
              </p:cNvPr>
              <p:cNvSpPr/>
              <p:nvPr/>
            </p:nvSpPr>
            <p:spPr>
              <a:xfrm>
                <a:off x="4224276" y="4374979"/>
                <a:ext cx="70164" cy="69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04" y="867"/>
                    </a:moveTo>
                    <a:lnTo>
                      <a:pt x="8331" y="0"/>
                    </a:lnTo>
                    <a:lnTo>
                      <a:pt x="2816" y="2733"/>
                    </a:lnTo>
                    <a:lnTo>
                      <a:pt x="6666" y="6397"/>
                    </a:lnTo>
                    <a:lnTo>
                      <a:pt x="2928" y="11440"/>
                    </a:lnTo>
                    <a:lnTo>
                      <a:pt x="0" y="16520"/>
                    </a:lnTo>
                    <a:lnTo>
                      <a:pt x="4665" y="21600"/>
                    </a:lnTo>
                    <a:lnTo>
                      <a:pt x="15744" y="21600"/>
                    </a:lnTo>
                    <a:lnTo>
                      <a:pt x="16989" y="14679"/>
                    </a:lnTo>
                    <a:lnTo>
                      <a:pt x="17830" y="9194"/>
                    </a:lnTo>
                    <a:lnTo>
                      <a:pt x="21600" y="3831"/>
                    </a:lnTo>
                    <a:lnTo>
                      <a:pt x="19513" y="592"/>
                    </a:lnTo>
                    <a:lnTo>
                      <a:pt x="14904" y="867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Shape 1979">
                <a:extLst>
                  <a:ext uri="{FF2B5EF4-FFF2-40B4-BE49-F238E27FC236}">
                    <a16:creationId xmlns:a16="http://schemas.microsoft.com/office/drawing/2014/main" id="{F5A08A7A-561C-4CB5-8A59-5A6508CEA6CE}"/>
                  </a:ext>
                </a:extLst>
              </p:cNvPr>
              <p:cNvSpPr/>
              <p:nvPr/>
            </p:nvSpPr>
            <p:spPr>
              <a:xfrm>
                <a:off x="4424976" y="4200030"/>
                <a:ext cx="46060" cy="39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04" y="0"/>
                    </a:moveTo>
                    <a:lnTo>
                      <a:pt x="385" y="10265"/>
                    </a:lnTo>
                    <a:lnTo>
                      <a:pt x="0" y="20853"/>
                    </a:lnTo>
                    <a:lnTo>
                      <a:pt x="13483" y="21600"/>
                    </a:lnTo>
                    <a:lnTo>
                      <a:pt x="21600" y="18646"/>
                    </a:lnTo>
                    <a:lnTo>
                      <a:pt x="9663" y="9934"/>
                    </a:lnTo>
                    <a:lnTo>
                      <a:pt x="620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Shape 1980">
                <a:extLst>
                  <a:ext uri="{FF2B5EF4-FFF2-40B4-BE49-F238E27FC236}">
                    <a16:creationId xmlns:a16="http://schemas.microsoft.com/office/drawing/2014/main" id="{1D2115A7-A0E9-4922-A807-5BAA7E7B26D4}"/>
                  </a:ext>
                </a:extLst>
              </p:cNvPr>
              <p:cNvSpPr/>
              <p:nvPr/>
            </p:nvSpPr>
            <p:spPr>
              <a:xfrm>
                <a:off x="4297600" y="4327739"/>
                <a:ext cx="38472" cy="29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20" y="3205"/>
                    </a:moveTo>
                    <a:lnTo>
                      <a:pt x="7333" y="0"/>
                    </a:lnTo>
                    <a:lnTo>
                      <a:pt x="0" y="8914"/>
                    </a:lnTo>
                    <a:lnTo>
                      <a:pt x="4730" y="21600"/>
                    </a:lnTo>
                    <a:lnTo>
                      <a:pt x="21600" y="21600"/>
                    </a:lnTo>
                    <a:lnTo>
                      <a:pt x="17020" y="320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Shape 1981">
                <a:extLst>
                  <a:ext uri="{FF2B5EF4-FFF2-40B4-BE49-F238E27FC236}">
                    <a16:creationId xmlns:a16="http://schemas.microsoft.com/office/drawing/2014/main" id="{5070F91F-5609-44F9-A32F-4EA89B3DAC4B}"/>
                  </a:ext>
                </a:extLst>
              </p:cNvPr>
              <p:cNvSpPr/>
              <p:nvPr/>
            </p:nvSpPr>
            <p:spPr>
              <a:xfrm>
                <a:off x="1351175" y="1786283"/>
                <a:ext cx="149061" cy="133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17" y="146"/>
                    </a:moveTo>
                    <a:lnTo>
                      <a:pt x="3502" y="1771"/>
                    </a:lnTo>
                    <a:lnTo>
                      <a:pt x="0" y="2955"/>
                    </a:lnTo>
                    <a:lnTo>
                      <a:pt x="708" y="6398"/>
                    </a:lnTo>
                    <a:lnTo>
                      <a:pt x="4312" y="9886"/>
                    </a:lnTo>
                    <a:lnTo>
                      <a:pt x="5691" y="13614"/>
                    </a:lnTo>
                    <a:lnTo>
                      <a:pt x="8851" y="16257"/>
                    </a:lnTo>
                    <a:lnTo>
                      <a:pt x="10889" y="16698"/>
                    </a:lnTo>
                    <a:lnTo>
                      <a:pt x="13588" y="19994"/>
                    </a:lnTo>
                    <a:lnTo>
                      <a:pt x="16096" y="21600"/>
                    </a:lnTo>
                    <a:lnTo>
                      <a:pt x="19232" y="21600"/>
                    </a:lnTo>
                    <a:lnTo>
                      <a:pt x="21394" y="20279"/>
                    </a:lnTo>
                    <a:lnTo>
                      <a:pt x="21600" y="17056"/>
                    </a:lnTo>
                    <a:lnTo>
                      <a:pt x="19554" y="13017"/>
                    </a:lnTo>
                    <a:lnTo>
                      <a:pt x="19158" y="10006"/>
                    </a:lnTo>
                    <a:lnTo>
                      <a:pt x="17375" y="5389"/>
                    </a:lnTo>
                    <a:lnTo>
                      <a:pt x="14075" y="5389"/>
                    </a:lnTo>
                    <a:lnTo>
                      <a:pt x="11979" y="3782"/>
                    </a:lnTo>
                    <a:lnTo>
                      <a:pt x="10857" y="1891"/>
                    </a:lnTo>
                    <a:lnTo>
                      <a:pt x="8909" y="0"/>
                    </a:lnTo>
                    <a:lnTo>
                      <a:pt x="6117" y="14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Shape 1982">
                <a:extLst>
                  <a:ext uri="{FF2B5EF4-FFF2-40B4-BE49-F238E27FC236}">
                    <a16:creationId xmlns:a16="http://schemas.microsoft.com/office/drawing/2014/main" id="{868C2744-E70F-49D0-A26E-27EC6D8B32B2}"/>
                  </a:ext>
                </a:extLst>
              </p:cNvPr>
              <p:cNvSpPr/>
              <p:nvPr/>
            </p:nvSpPr>
            <p:spPr>
              <a:xfrm>
                <a:off x="1346511" y="1450192"/>
                <a:ext cx="79236" cy="87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60" y="0"/>
                    </a:moveTo>
                    <a:lnTo>
                      <a:pt x="9924" y="1900"/>
                    </a:lnTo>
                    <a:lnTo>
                      <a:pt x="4018" y="6719"/>
                    </a:lnTo>
                    <a:lnTo>
                      <a:pt x="0" y="11386"/>
                    </a:lnTo>
                    <a:lnTo>
                      <a:pt x="7069" y="14725"/>
                    </a:lnTo>
                    <a:lnTo>
                      <a:pt x="9537" y="18288"/>
                    </a:lnTo>
                    <a:lnTo>
                      <a:pt x="13341" y="21600"/>
                    </a:lnTo>
                    <a:lnTo>
                      <a:pt x="16742" y="19182"/>
                    </a:lnTo>
                    <a:lnTo>
                      <a:pt x="14522" y="13942"/>
                    </a:lnTo>
                    <a:lnTo>
                      <a:pt x="18621" y="10604"/>
                    </a:lnTo>
                    <a:lnTo>
                      <a:pt x="21600" y="4903"/>
                    </a:lnTo>
                    <a:lnTo>
                      <a:pt x="164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Shape 1983">
                <a:extLst>
                  <a:ext uri="{FF2B5EF4-FFF2-40B4-BE49-F238E27FC236}">
                    <a16:creationId xmlns:a16="http://schemas.microsoft.com/office/drawing/2014/main" id="{A9004070-F66D-4A83-853D-630F56C7E96F}"/>
                  </a:ext>
                </a:extLst>
              </p:cNvPr>
              <p:cNvSpPr/>
              <p:nvPr/>
            </p:nvSpPr>
            <p:spPr>
              <a:xfrm>
                <a:off x="1339203" y="1350101"/>
                <a:ext cx="50271" cy="75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00" y="0"/>
                    </a:moveTo>
                    <a:lnTo>
                      <a:pt x="5701" y="4155"/>
                    </a:lnTo>
                    <a:lnTo>
                      <a:pt x="0" y="9292"/>
                    </a:lnTo>
                    <a:lnTo>
                      <a:pt x="3627" y="15800"/>
                    </a:lnTo>
                    <a:lnTo>
                      <a:pt x="11688" y="21600"/>
                    </a:lnTo>
                    <a:lnTo>
                      <a:pt x="13818" y="14011"/>
                    </a:lnTo>
                    <a:lnTo>
                      <a:pt x="14405" y="8116"/>
                    </a:lnTo>
                    <a:lnTo>
                      <a:pt x="21600" y="3749"/>
                    </a:lnTo>
                    <a:lnTo>
                      <a:pt x="159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Shape 1984">
                <a:extLst>
                  <a:ext uri="{FF2B5EF4-FFF2-40B4-BE49-F238E27FC236}">
                    <a16:creationId xmlns:a16="http://schemas.microsoft.com/office/drawing/2014/main" id="{839D3A15-7A73-4381-8C1F-A43ED5F41F74}"/>
                  </a:ext>
                </a:extLst>
              </p:cNvPr>
              <p:cNvSpPr/>
              <p:nvPr/>
            </p:nvSpPr>
            <p:spPr>
              <a:xfrm>
                <a:off x="1405364" y="1385845"/>
                <a:ext cx="29308" cy="33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29" y="0"/>
                    </a:moveTo>
                    <a:lnTo>
                      <a:pt x="0" y="10904"/>
                    </a:lnTo>
                    <a:lnTo>
                      <a:pt x="10299" y="21600"/>
                    </a:lnTo>
                    <a:lnTo>
                      <a:pt x="21600" y="13776"/>
                    </a:lnTo>
                    <a:lnTo>
                      <a:pt x="19395" y="5259"/>
                    </a:lnTo>
                    <a:lnTo>
                      <a:pt x="69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Shape 1985">
                <a:extLst>
                  <a:ext uri="{FF2B5EF4-FFF2-40B4-BE49-F238E27FC236}">
                    <a16:creationId xmlns:a16="http://schemas.microsoft.com/office/drawing/2014/main" id="{633E7AF3-64D5-421C-9EC2-CD8ADA57B1FB}"/>
                  </a:ext>
                </a:extLst>
              </p:cNvPr>
              <p:cNvSpPr/>
              <p:nvPr/>
            </p:nvSpPr>
            <p:spPr>
              <a:xfrm>
                <a:off x="401998" y="1326676"/>
                <a:ext cx="163572" cy="76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37" y="2831"/>
                    </a:moveTo>
                    <a:lnTo>
                      <a:pt x="10161" y="8024"/>
                    </a:lnTo>
                    <a:lnTo>
                      <a:pt x="5271" y="9340"/>
                    </a:lnTo>
                    <a:lnTo>
                      <a:pt x="1171" y="14295"/>
                    </a:lnTo>
                    <a:lnTo>
                      <a:pt x="0" y="19330"/>
                    </a:lnTo>
                    <a:lnTo>
                      <a:pt x="3343" y="21600"/>
                    </a:lnTo>
                    <a:lnTo>
                      <a:pt x="5268" y="16011"/>
                    </a:lnTo>
                    <a:lnTo>
                      <a:pt x="8817" y="15249"/>
                    </a:lnTo>
                    <a:lnTo>
                      <a:pt x="11276" y="14486"/>
                    </a:lnTo>
                    <a:lnTo>
                      <a:pt x="14517" y="13724"/>
                    </a:lnTo>
                    <a:lnTo>
                      <a:pt x="18179" y="13089"/>
                    </a:lnTo>
                    <a:lnTo>
                      <a:pt x="21239" y="5467"/>
                    </a:lnTo>
                    <a:lnTo>
                      <a:pt x="21600" y="162"/>
                    </a:lnTo>
                    <a:lnTo>
                      <a:pt x="19638" y="0"/>
                    </a:lnTo>
                    <a:lnTo>
                      <a:pt x="17537" y="2831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Shape 1986">
                <a:extLst>
                  <a:ext uri="{FF2B5EF4-FFF2-40B4-BE49-F238E27FC236}">
                    <a16:creationId xmlns:a16="http://schemas.microsoft.com/office/drawing/2014/main" id="{CB3ABCBD-119A-40ED-91B0-399BB0C65129}"/>
                  </a:ext>
                </a:extLst>
              </p:cNvPr>
              <p:cNvSpPr/>
              <p:nvPr/>
            </p:nvSpPr>
            <p:spPr>
              <a:xfrm>
                <a:off x="3056062" y="4276531"/>
                <a:ext cx="2823066" cy="4239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9" y="1016"/>
                    </a:moveTo>
                    <a:lnTo>
                      <a:pt x="1153" y="974"/>
                    </a:lnTo>
                    <a:lnTo>
                      <a:pt x="1415" y="1017"/>
                    </a:lnTo>
                    <a:lnTo>
                      <a:pt x="1706" y="1125"/>
                    </a:lnTo>
                    <a:lnTo>
                      <a:pt x="1964" y="1238"/>
                    </a:lnTo>
                    <a:lnTo>
                      <a:pt x="2173" y="1355"/>
                    </a:lnTo>
                    <a:lnTo>
                      <a:pt x="2350" y="1292"/>
                    </a:lnTo>
                    <a:lnTo>
                      <a:pt x="2416" y="1193"/>
                    </a:lnTo>
                    <a:lnTo>
                      <a:pt x="2643" y="1138"/>
                    </a:lnTo>
                    <a:lnTo>
                      <a:pt x="2768" y="931"/>
                    </a:lnTo>
                    <a:lnTo>
                      <a:pt x="2901" y="758"/>
                    </a:lnTo>
                    <a:lnTo>
                      <a:pt x="3075" y="584"/>
                    </a:lnTo>
                    <a:lnTo>
                      <a:pt x="3218" y="492"/>
                    </a:lnTo>
                    <a:lnTo>
                      <a:pt x="3455" y="405"/>
                    </a:lnTo>
                    <a:lnTo>
                      <a:pt x="3796" y="405"/>
                    </a:lnTo>
                    <a:lnTo>
                      <a:pt x="4006" y="344"/>
                    </a:lnTo>
                    <a:lnTo>
                      <a:pt x="4155" y="198"/>
                    </a:lnTo>
                    <a:lnTo>
                      <a:pt x="4308" y="101"/>
                    </a:lnTo>
                    <a:lnTo>
                      <a:pt x="4423" y="34"/>
                    </a:lnTo>
                    <a:lnTo>
                      <a:pt x="4684" y="0"/>
                    </a:lnTo>
                    <a:lnTo>
                      <a:pt x="4809" y="15"/>
                    </a:lnTo>
                    <a:lnTo>
                      <a:pt x="4798" y="104"/>
                    </a:lnTo>
                    <a:lnTo>
                      <a:pt x="4656" y="173"/>
                    </a:lnTo>
                    <a:lnTo>
                      <a:pt x="4518" y="268"/>
                    </a:lnTo>
                    <a:lnTo>
                      <a:pt x="4466" y="385"/>
                    </a:lnTo>
                    <a:lnTo>
                      <a:pt x="4483" y="636"/>
                    </a:lnTo>
                    <a:lnTo>
                      <a:pt x="4421" y="753"/>
                    </a:lnTo>
                    <a:lnTo>
                      <a:pt x="4365" y="838"/>
                    </a:lnTo>
                    <a:lnTo>
                      <a:pt x="4375" y="962"/>
                    </a:lnTo>
                    <a:lnTo>
                      <a:pt x="4434" y="1080"/>
                    </a:lnTo>
                    <a:lnTo>
                      <a:pt x="4626" y="1121"/>
                    </a:lnTo>
                    <a:lnTo>
                      <a:pt x="4821" y="1077"/>
                    </a:lnTo>
                    <a:lnTo>
                      <a:pt x="4911" y="964"/>
                    </a:lnTo>
                    <a:lnTo>
                      <a:pt x="5012" y="863"/>
                    </a:lnTo>
                    <a:lnTo>
                      <a:pt x="5002" y="773"/>
                    </a:lnTo>
                    <a:lnTo>
                      <a:pt x="4888" y="691"/>
                    </a:lnTo>
                    <a:lnTo>
                      <a:pt x="4815" y="594"/>
                    </a:lnTo>
                    <a:cubicBezTo>
                      <a:pt x="4810" y="569"/>
                      <a:pt x="4818" y="543"/>
                      <a:pt x="4835" y="521"/>
                    </a:cubicBezTo>
                    <a:cubicBezTo>
                      <a:pt x="4864" y="484"/>
                      <a:pt x="4917" y="459"/>
                      <a:pt x="4977" y="452"/>
                    </a:cubicBezTo>
                    <a:lnTo>
                      <a:pt x="5179" y="365"/>
                    </a:lnTo>
                    <a:lnTo>
                      <a:pt x="5325" y="234"/>
                    </a:lnTo>
                    <a:lnTo>
                      <a:pt x="5398" y="181"/>
                    </a:lnTo>
                    <a:lnTo>
                      <a:pt x="5513" y="174"/>
                    </a:lnTo>
                    <a:lnTo>
                      <a:pt x="5658" y="180"/>
                    </a:lnTo>
                    <a:lnTo>
                      <a:pt x="5845" y="279"/>
                    </a:lnTo>
                    <a:lnTo>
                      <a:pt x="6023" y="369"/>
                    </a:lnTo>
                    <a:lnTo>
                      <a:pt x="6158" y="486"/>
                    </a:lnTo>
                    <a:lnTo>
                      <a:pt x="6252" y="563"/>
                    </a:lnTo>
                    <a:lnTo>
                      <a:pt x="6423" y="602"/>
                    </a:lnTo>
                    <a:lnTo>
                      <a:pt x="6760" y="602"/>
                    </a:lnTo>
                    <a:lnTo>
                      <a:pt x="6916" y="629"/>
                    </a:lnTo>
                    <a:lnTo>
                      <a:pt x="7159" y="658"/>
                    </a:lnTo>
                    <a:lnTo>
                      <a:pt x="7344" y="698"/>
                    </a:lnTo>
                    <a:lnTo>
                      <a:pt x="7500" y="785"/>
                    </a:lnTo>
                    <a:lnTo>
                      <a:pt x="7792" y="799"/>
                    </a:lnTo>
                    <a:lnTo>
                      <a:pt x="7945" y="725"/>
                    </a:lnTo>
                    <a:lnTo>
                      <a:pt x="8130" y="720"/>
                    </a:lnTo>
                    <a:lnTo>
                      <a:pt x="8343" y="741"/>
                    </a:lnTo>
                    <a:lnTo>
                      <a:pt x="8508" y="799"/>
                    </a:lnTo>
                    <a:lnTo>
                      <a:pt x="8764" y="882"/>
                    </a:lnTo>
                    <a:lnTo>
                      <a:pt x="9015" y="958"/>
                    </a:lnTo>
                    <a:lnTo>
                      <a:pt x="9502" y="1062"/>
                    </a:lnTo>
                    <a:lnTo>
                      <a:pt x="9816" y="1193"/>
                    </a:lnTo>
                    <a:lnTo>
                      <a:pt x="9920" y="1317"/>
                    </a:lnTo>
                    <a:lnTo>
                      <a:pt x="10065" y="1399"/>
                    </a:lnTo>
                    <a:lnTo>
                      <a:pt x="10187" y="1473"/>
                    </a:lnTo>
                    <a:lnTo>
                      <a:pt x="10298" y="1576"/>
                    </a:lnTo>
                    <a:lnTo>
                      <a:pt x="10339" y="1679"/>
                    </a:lnTo>
                    <a:lnTo>
                      <a:pt x="10420" y="1769"/>
                    </a:lnTo>
                    <a:lnTo>
                      <a:pt x="10606" y="1887"/>
                    </a:lnTo>
                    <a:lnTo>
                      <a:pt x="10818" y="2000"/>
                    </a:lnTo>
                    <a:lnTo>
                      <a:pt x="11131" y="2123"/>
                    </a:lnTo>
                    <a:lnTo>
                      <a:pt x="11378" y="2178"/>
                    </a:lnTo>
                    <a:lnTo>
                      <a:pt x="11636" y="2243"/>
                    </a:lnTo>
                    <a:lnTo>
                      <a:pt x="11855" y="2243"/>
                    </a:lnTo>
                    <a:lnTo>
                      <a:pt x="11990" y="2181"/>
                    </a:lnTo>
                    <a:lnTo>
                      <a:pt x="12151" y="2160"/>
                    </a:lnTo>
                    <a:lnTo>
                      <a:pt x="12356" y="2167"/>
                    </a:lnTo>
                    <a:lnTo>
                      <a:pt x="12575" y="2208"/>
                    </a:lnTo>
                    <a:lnTo>
                      <a:pt x="12707" y="2236"/>
                    </a:lnTo>
                    <a:lnTo>
                      <a:pt x="12850" y="2254"/>
                    </a:lnTo>
                    <a:lnTo>
                      <a:pt x="12964" y="2298"/>
                    </a:lnTo>
                    <a:lnTo>
                      <a:pt x="13152" y="2421"/>
                    </a:lnTo>
                    <a:lnTo>
                      <a:pt x="13358" y="2525"/>
                    </a:lnTo>
                    <a:lnTo>
                      <a:pt x="13524" y="2594"/>
                    </a:lnTo>
                    <a:lnTo>
                      <a:pt x="13666" y="2651"/>
                    </a:lnTo>
                    <a:lnTo>
                      <a:pt x="13833" y="2742"/>
                    </a:lnTo>
                    <a:lnTo>
                      <a:pt x="13864" y="2891"/>
                    </a:lnTo>
                    <a:lnTo>
                      <a:pt x="13944" y="3025"/>
                    </a:lnTo>
                    <a:lnTo>
                      <a:pt x="14059" y="3126"/>
                    </a:lnTo>
                    <a:lnTo>
                      <a:pt x="14069" y="3246"/>
                    </a:lnTo>
                    <a:lnTo>
                      <a:pt x="14069" y="3383"/>
                    </a:lnTo>
                    <a:lnTo>
                      <a:pt x="14132" y="3485"/>
                    </a:lnTo>
                    <a:lnTo>
                      <a:pt x="14251" y="3544"/>
                    </a:lnTo>
                    <a:lnTo>
                      <a:pt x="14376" y="3565"/>
                    </a:lnTo>
                    <a:lnTo>
                      <a:pt x="14376" y="3654"/>
                    </a:lnTo>
                    <a:lnTo>
                      <a:pt x="14240" y="3723"/>
                    </a:lnTo>
                    <a:lnTo>
                      <a:pt x="14147" y="3806"/>
                    </a:lnTo>
                    <a:lnTo>
                      <a:pt x="14084" y="3898"/>
                    </a:lnTo>
                    <a:lnTo>
                      <a:pt x="14021" y="4015"/>
                    </a:lnTo>
                    <a:lnTo>
                      <a:pt x="13892" y="4050"/>
                    </a:lnTo>
                    <a:lnTo>
                      <a:pt x="13746" y="4071"/>
                    </a:lnTo>
                    <a:lnTo>
                      <a:pt x="13369" y="4317"/>
                    </a:lnTo>
                    <a:lnTo>
                      <a:pt x="13296" y="4414"/>
                    </a:lnTo>
                    <a:lnTo>
                      <a:pt x="13244" y="4544"/>
                    </a:lnTo>
                    <a:lnTo>
                      <a:pt x="13401" y="4640"/>
                    </a:lnTo>
                    <a:lnTo>
                      <a:pt x="13638" y="4623"/>
                    </a:lnTo>
                    <a:lnTo>
                      <a:pt x="13801" y="4475"/>
                    </a:lnTo>
                    <a:lnTo>
                      <a:pt x="14058" y="4319"/>
                    </a:lnTo>
                    <a:lnTo>
                      <a:pt x="14233" y="4211"/>
                    </a:lnTo>
                    <a:lnTo>
                      <a:pt x="14406" y="4124"/>
                    </a:lnTo>
                    <a:lnTo>
                      <a:pt x="14601" y="4061"/>
                    </a:lnTo>
                    <a:lnTo>
                      <a:pt x="14824" y="4068"/>
                    </a:lnTo>
                    <a:lnTo>
                      <a:pt x="14950" y="4135"/>
                    </a:lnTo>
                    <a:lnTo>
                      <a:pt x="15054" y="4245"/>
                    </a:lnTo>
                    <a:lnTo>
                      <a:pt x="15054" y="4370"/>
                    </a:lnTo>
                    <a:lnTo>
                      <a:pt x="14772" y="4500"/>
                    </a:lnTo>
                    <a:lnTo>
                      <a:pt x="14706" y="4615"/>
                    </a:lnTo>
                    <a:lnTo>
                      <a:pt x="14561" y="4643"/>
                    </a:lnTo>
                    <a:lnTo>
                      <a:pt x="14369" y="4636"/>
                    </a:lnTo>
                    <a:lnTo>
                      <a:pt x="14297" y="4713"/>
                    </a:lnTo>
                    <a:lnTo>
                      <a:pt x="14537" y="4754"/>
                    </a:lnTo>
                    <a:lnTo>
                      <a:pt x="14713" y="4770"/>
                    </a:lnTo>
                    <a:lnTo>
                      <a:pt x="14862" y="4841"/>
                    </a:lnTo>
                    <a:lnTo>
                      <a:pt x="15018" y="4770"/>
                    </a:lnTo>
                    <a:lnTo>
                      <a:pt x="15209" y="4692"/>
                    </a:lnTo>
                    <a:lnTo>
                      <a:pt x="15341" y="4566"/>
                    </a:lnTo>
                    <a:lnTo>
                      <a:pt x="15491" y="4466"/>
                    </a:lnTo>
                    <a:lnTo>
                      <a:pt x="15585" y="4369"/>
                    </a:lnTo>
                    <a:lnTo>
                      <a:pt x="15846" y="4342"/>
                    </a:lnTo>
                    <a:lnTo>
                      <a:pt x="16125" y="4370"/>
                    </a:lnTo>
                    <a:lnTo>
                      <a:pt x="16397" y="4508"/>
                    </a:lnTo>
                    <a:lnTo>
                      <a:pt x="16564" y="4666"/>
                    </a:lnTo>
                    <a:lnTo>
                      <a:pt x="16723" y="4714"/>
                    </a:lnTo>
                    <a:lnTo>
                      <a:pt x="16844" y="4787"/>
                    </a:lnTo>
                    <a:lnTo>
                      <a:pt x="16817" y="4904"/>
                    </a:lnTo>
                    <a:lnTo>
                      <a:pt x="16751" y="4982"/>
                    </a:lnTo>
                    <a:lnTo>
                      <a:pt x="16751" y="5058"/>
                    </a:lnTo>
                    <a:lnTo>
                      <a:pt x="16949" y="5154"/>
                    </a:lnTo>
                    <a:lnTo>
                      <a:pt x="17116" y="5085"/>
                    </a:lnTo>
                    <a:lnTo>
                      <a:pt x="17332" y="5023"/>
                    </a:lnTo>
                    <a:lnTo>
                      <a:pt x="17569" y="4982"/>
                    </a:lnTo>
                    <a:lnTo>
                      <a:pt x="17746" y="4988"/>
                    </a:lnTo>
                    <a:lnTo>
                      <a:pt x="18122" y="5071"/>
                    </a:lnTo>
                    <a:lnTo>
                      <a:pt x="18476" y="5071"/>
                    </a:lnTo>
                    <a:lnTo>
                      <a:pt x="18914" y="5085"/>
                    </a:lnTo>
                    <a:lnTo>
                      <a:pt x="19226" y="5085"/>
                    </a:lnTo>
                    <a:lnTo>
                      <a:pt x="19337" y="5145"/>
                    </a:lnTo>
                    <a:lnTo>
                      <a:pt x="19417" y="5245"/>
                    </a:lnTo>
                    <a:lnTo>
                      <a:pt x="19501" y="5384"/>
                    </a:lnTo>
                    <a:lnTo>
                      <a:pt x="19761" y="5515"/>
                    </a:lnTo>
                    <a:lnTo>
                      <a:pt x="20054" y="5632"/>
                    </a:lnTo>
                    <a:lnTo>
                      <a:pt x="20337" y="5763"/>
                    </a:lnTo>
                    <a:lnTo>
                      <a:pt x="20783" y="5818"/>
                    </a:lnTo>
                    <a:lnTo>
                      <a:pt x="21128" y="5832"/>
                    </a:lnTo>
                    <a:lnTo>
                      <a:pt x="21292" y="5922"/>
                    </a:lnTo>
                    <a:lnTo>
                      <a:pt x="21413" y="6000"/>
                    </a:lnTo>
                    <a:lnTo>
                      <a:pt x="21423" y="6110"/>
                    </a:lnTo>
                    <a:lnTo>
                      <a:pt x="21496" y="6233"/>
                    </a:lnTo>
                    <a:lnTo>
                      <a:pt x="21548" y="6335"/>
                    </a:lnTo>
                    <a:lnTo>
                      <a:pt x="21600" y="6459"/>
                    </a:lnTo>
                    <a:lnTo>
                      <a:pt x="21558" y="6567"/>
                    </a:lnTo>
                    <a:lnTo>
                      <a:pt x="21548" y="6744"/>
                    </a:lnTo>
                    <a:lnTo>
                      <a:pt x="21416" y="6872"/>
                    </a:lnTo>
                    <a:lnTo>
                      <a:pt x="21374" y="6999"/>
                    </a:lnTo>
                    <a:lnTo>
                      <a:pt x="21263" y="7141"/>
                    </a:lnTo>
                    <a:lnTo>
                      <a:pt x="20928" y="7257"/>
                    </a:lnTo>
                    <a:lnTo>
                      <a:pt x="20782" y="7498"/>
                    </a:lnTo>
                    <a:lnTo>
                      <a:pt x="20646" y="7643"/>
                    </a:lnTo>
                    <a:lnTo>
                      <a:pt x="20531" y="7747"/>
                    </a:lnTo>
                    <a:lnTo>
                      <a:pt x="20344" y="7910"/>
                    </a:lnTo>
                    <a:lnTo>
                      <a:pt x="20222" y="8109"/>
                    </a:lnTo>
                    <a:lnTo>
                      <a:pt x="19916" y="8196"/>
                    </a:lnTo>
                    <a:lnTo>
                      <a:pt x="19700" y="8360"/>
                    </a:lnTo>
                    <a:lnTo>
                      <a:pt x="19631" y="8498"/>
                    </a:lnTo>
                    <a:lnTo>
                      <a:pt x="19615" y="8867"/>
                    </a:lnTo>
                    <a:lnTo>
                      <a:pt x="19688" y="9089"/>
                    </a:lnTo>
                    <a:lnTo>
                      <a:pt x="19688" y="9302"/>
                    </a:lnTo>
                    <a:lnTo>
                      <a:pt x="19705" y="9546"/>
                    </a:lnTo>
                    <a:lnTo>
                      <a:pt x="19653" y="9772"/>
                    </a:lnTo>
                    <a:lnTo>
                      <a:pt x="19612" y="9950"/>
                    </a:lnTo>
                    <a:lnTo>
                      <a:pt x="19580" y="10104"/>
                    </a:lnTo>
                    <a:lnTo>
                      <a:pt x="19559" y="10281"/>
                    </a:lnTo>
                    <a:lnTo>
                      <a:pt x="19465" y="10449"/>
                    </a:lnTo>
                    <a:lnTo>
                      <a:pt x="19444" y="10661"/>
                    </a:lnTo>
                    <a:lnTo>
                      <a:pt x="19392" y="10797"/>
                    </a:lnTo>
                    <a:lnTo>
                      <a:pt x="19322" y="10935"/>
                    </a:lnTo>
                    <a:lnTo>
                      <a:pt x="19169" y="11064"/>
                    </a:lnTo>
                    <a:lnTo>
                      <a:pt x="19033" y="11278"/>
                    </a:lnTo>
                    <a:lnTo>
                      <a:pt x="18939" y="11393"/>
                    </a:lnTo>
                    <a:lnTo>
                      <a:pt x="18834" y="11511"/>
                    </a:lnTo>
                    <a:lnTo>
                      <a:pt x="18562" y="11665"/>
                    </a:lnTo>
                    <a:lnTo>
                      <a:pt x="18374" y="11762"/>
                    </a:lnTo>
                    <a:lnTo>
                      <a:pt x="18204" y="11755"/>
                    </a:lnTo>
                    <a:lnTo>
                      <a:pt x="18048" y="11735"/>
                    </a:lnTo>
                    <a:lnTo>
                      <a:pt x="17899" y="11638"/>
                    </a:lnTo>
                    <a:lnTo>
                      <a:pt x="17642" y="11707"/>
                    </a:lnTo>
                    <a:lnTo>
                      <a:pt x="17486" y="11796"/>
                    </a:lnTo>
                    <a:lnTo>
                      <a:pt x="17287" y="11941"/>
                    </a:lnTo>
                    <a:lnTo>
                      <a:pt x="17134" y="11969"/>
                    </a:lnTo>
                    <a:lnTo>
                      <a:pt x="16834" y="12015"/>
                    </a:lnTo>
                    <a:lnTo>
                      <a:pt x="16534" y="12077"/>
                    </a:lnTo>
                    <a:lnTo>
                      <a:pt x="16336" y="12167"/>
                    </a:lnTo>
                    <a:lnTo>
                      <a:pt x="16253" y="12270"/>
                    </a:lnTo>
                    <a:lnTo>
                      <a:pt x="16183" y="12325"/>
                    </a:lnTo>
                    <a:lnTo>
                      <a:pt x="16027" y="12380"/>
                    </a:lnTo>
                    <a:lnTo>
                      <a:pt x="15916" y="12449"/>
                    </a:lnTo>
                    <a:lnTo>
                      <a:pt x="15804" y="12518"/>
                    </a:lnTo>
                    <a:lnTo>
                      <a:pt x="15752" y="12629"/>
                    </a:lnTo>
                    <a:lnTo>
                      <a:pt x="15825" y="12724"/>
                    </a:lnTo>
                    <a:lnTo>
                      <a:pt x="15951" y="12849"/>
                    </a:lnTo>
                    <a:lnTo>
                      <a:pt x="15961" y="13008"/>
                    </a:lnTo>
                    <a:lnTo>
                      <a:pt x="15909" y="13192"/>
                    </a:lnTo>
                    <a:cubicBezTo>
                      <a:pt x="15880" y="13228"/>
                      <a:pt x="15856" y="13266"/>
                      <a:pt x="15840" y="13305"/>
                    </a:cubicBezTo>
                    <a:cubicBezTo>
                      <a:pt x="15812" y="13369"/>
                      <a:pt x="15801" y="13436"/>
                      <a:pt x="15809" y="13503"/>
                    </a:cubicBezTo>
                    <a:lnTo>
                      <a:pt x="15600" y="13652"/>
                    </a:lnTo>
                    <a:lnTo>
                      <a:pt x="15506" y="13742"/>
                    </a:lnTo>
                    <a:lnTo>
                      <a:pt x="15464" y="13846"/>
                    </a:lnTo>
                    <a:cubicBezTo>
                      <a:pt x="15464" y="13877"/>
                      <a:pt x="15464" y="13909"/>
                      <a:pt x="15464" y="13940"/>
                    </a:cubicBezTo>
                    <a:cubicBezTo>
                      <a:pt x="15464" y="13981"/>
                      <a:pt x="15464" y="14022"/>
                      <a:pt x="15464" y="14062"/>
                    </a:cubicBezTo>
                    <a:lnTo>
                      <a:pt x="15412" y="14177"/>
                    </a:lnTo>
                    <a:lnTo>
                      <a:pt x="15183" y="14308"/>
                    </a:lnTo>
                    <a:lnTo>
                      <a:pt x="15048" y="14443"/>
                    </a:lnTo>
                    <a:lnTo>
                      <a:pt x="14923" y="14578"/>
                    </a:lnTo>
                    <a:lnTo>
                      <a:pt x="14840" y="14707"/>
                    </a:lnTo>
                    <a:lnTo>
                      <a:pt x="14760" y="14868"/>
                    </a:lnTo>
                    <a:cubicBezTo>
                      <a:pt x="14740" y="14913"/>
                      <a:pt x="14716" y="14957"/>
                      <a:pt x="14687" y="14999"/>
                    </a:cubicBezTo>
                    <a:cubicBezTo>
                      <a:pt x="14660" y="15040"/>
                      <a:pt x="14629" y="15079"/>
                      <a:pt x="14593" y="15116"/>
                    </a:cubicBezTo>
                    <a:cubicBezTo>
                      <a:pt x="14565" y="15141"/>
                      <a:pt x="14538" y="15167"/>
                      <a:pt x="14510" y="15192"/>
                    </a:cubicBezTo>
                    <a:cubicBezTo>
                      <a:pt x="14469" y="15230"/>
                      <a:pt x="14429" y="15268"/>
                      <a:pt x="14390" y="15307"/>
                    </a:cubicBezTo>
                    <a:lnTo>
                      <a:pt x="14233" y="15431"/>
                    </a:lnTo>
                    <a:lnTo>
                      <a:pt x="14123" y="15518"/>
                    </a:lnTo>
                    <a:lnTo>
                      <a:pt x="13872" y="15628"/>
                    </a:lnTo>
                    <a:lnTo>
                      <a:pt x="13685" y="15663"/>
                    </a:lnTo>
                    <a:lnTo>
                      <a:pt x="13323" y="15670"/>
                    </a:lnTo>
                    <a:cubicBezTo>
                      <a:pt x="13286" y="15642"/>
                      <a:pt x="13245" y="15616"/>
                      <a:pt x="13201" y="15594"/>
                    </a:cubicBezTo>
                    <a:cubicBezTo>
                      <a:pt x="13122" y="15553"/>
                      <a:pt x="13034" y="15521"/>
                      <a:pt x="12939" y="15499"/>
                    </a:cubicBezTo>
                    <a:cubicBezTo>
                      <a:pt x="12851" y="15484"/>
                      <a:pt x="12764" y="15467"/>
                      <a:pt x="12678" y="15446"/>
                    </a:cubicBezTo>
                    <a:cubicBezTo>
                      <a:pt x="12585" y="15424"/>
                      <a:pt x="12495" y="15399"/>
                      <a:pt x="12406" y="15370"/>
                    </a:cubicBezTo>
                    <a:lnTo>
                      <a:pt x="12194" y="15426"/>
                    </a:lnTo>
                    <a:lnTo>
                      <a:pt x="12131" y="15541"/>
                    </a:lnTo>
                    <a:lnTo>
                      <a:pt x="12255" y="15615"/>
                    </a:lnTo>
                    <a:lnTo>
                      <a:pt x="12467" y="15700"/>
                    </a:lnTo>
                    <a:lnTo>
                      <a:pt x="12582" y="15762"/>
                    </a:lnTo>
                    <a:lnTo>
                      <a:pt x="12768" y="15886"/>
                    </a:lnTo>
                    <a:lnTo>
                      <a:pt x="12977" y="16065"/>
                    </a:lnTo>
                    <a:lnTo>
                      <a:pt x="13103" y="16201"/>
                    </a:lnTo>
                    <a:lnTo>
                      <a:pt x="13155" y="16372"/>
                    </a:lnTo>
                    <a:lnTo>
                      <a:pt x="13166" y="16545"/>
                    </a:lnTo>
                    <a:lnTo>
                      <a:pt x="13065" y="16676"/>
                    </a:lnTo>
                    <a:lnTo>
                      <a:pt x="12951" y="16779"/>
                    </a:lnTo>
                    <a:lnTo>
                      <a:pt x="12787" y="16862"/>
                    </a:lnTo>
                    <a:lnTo>
                      <a:pt x="12505" y="16924"/>
                    </a:lnTo>
                    <a:lnTo>
                      <a:pt x="12122" y="16970"/>
                    </a:lnTo>
                    <a:lnTo>
                      <a:pt x="11913" y="16977"/>
                    </a:lnTo>
                    <a:lnTo>
                      <a:pt x="11733" y="16982"/>
                    </a:lnTo>
                    <a:lnTo>
                      <a:pt x="11430" y="16982"/>
                    </a:lnTo>
                    <a:lnTo>
                      <a:pt x="11263" y="17044"/>
                    </a:lnTo>
                    <a:lnTo>
                      <a:pt x="11232" y="17116"/>
                    </a:lnTo>
                    <a:lnTo>
                      <a:pt x="11252" y="17235"/>
                    </a:lnTo>
                    <a:lnTo>
                      <a:pt x="11325" y="17332"/>
                    </a:lnTo>
                    <a:lnTo>
                      <a:pt x="11412" y="17380"/>
                    </a:lnTo>
                    <a:lnTo>
                      <a:pt x="11444" y="17498"/>
                    </a:lnTo>
                    <a:lnTo>
                      <a:pt x="11382" y="17567"/>
                    </a:lnTo>
                    <a:cubicBezTo>
                      <a:pt x="11322" y="17599"/>
                      <a:pt x="11279" y="17642"/>
                      <a:pt x="11257" y="17691"/>
                    </a:cubicBezTo>
                    <a:cubicBezTo>
                      <a:pt x="11240" y="17729"/>
                      <a:pt x="11236" y="17769"/>
                      <a:pt x="11246" y="17808"/>
                    </a:cubicBezTo>
                    <a:lnTo>
                      <a:pt x="11037" y="17802"/>
                    </a:lnTo>
                    <a:lnTo>
                      <a:pt x="10881" y="17726"/>
                    </a:lnTo>
                    <a:lnTo>
                      <a:pt x="10631" y="17622"/>
                    </a:lnTo>
                    <a:lnTo>
                      <a:pt x="10349" y="17581"/>
                    </a:lnTo>
                    <a:lnTo>
                      <a:pt x="10141" y="17677"/>
                    </a:lnTo>
                    <a:lnTo>
                      <a:pt x="10273" y="17815"/>
                    </a:lnTo>
                    <a:cubicBezTo>
                      <a:pt x="10359" y="17814"/>
                      <a:pt x="10437" y="17847"/>
                      <a:pt x="10472" y="17898"/>
                    </a:cubicBezTo>
                    <a:cubicBezTo>
                      <a:pt x="10504" y="17944"/>
                      <a:pt x="10496" y="17997"/>
                      <a:pt x="10451" y="18038"/>
                    </a:cubicBezTo>
                    <a:lnTo>
                      <a:pt x="10493" y="18142"/>
                    </a:lnTo>
                    <a:cubicBezTo>
                      <a:pt x="10535" y="18167"/>
                      <a:pt x="10583" y="18187"/>
                      <a:pt x="10636" y="18201"/>
                    </a:cubicBezTo>
                    <a:cubicBezTo>
                      <a:pt x="10678" y="18213"/>
                      <a:pt x="10723" y="18220"/>
                      <a:pt x="10768" y="18222"/>
                    </a:cubicBezTo>
                    <a:cubicBezTo>
                      <a:pt x="10824" y="18185"/>
                      <a:pt x="10918" y="18194"/>
                      <a:pt x="10956" y="18240"/>
                    </a:cubicBezTo>
                    <a:cubicBezTo>
                      <a:pt x="10983" y="18272"/>
                      <a:pt x="10969" y="18313"/>
                      <a:pt x="10925" y="18335"/>
                    </a:cubicBezTo>
                    <a:lnTo>
                      <a:pt x="10783" y="18390"/>
                    </a:lnTo>
                    <a:lnTo>
                      <a:pt x="10605" y="18448"/>
                    </a:lnTo>
                    <a:lnTo>
                      <a:pt x="10615" y="18589"/>
                    </a:lnTo>
                    <a:lnTo>
                      <a:pt x="10663" y="18651"/>
                    </a:lnTo>
                    <a:lnTo>
                      <a:pt x="10698" y="18740"/>
                    </a:lnTo>
                    <a:lnTo>
                      <a:pt x="10479" y="18860"/>
                    </a:lnTo>
                    <a:lnTo>
                      <a:pt x="10374" y="19045"/>
                    </a:lnTo>
                    <a:lnTo>
                      <a:pt x="10259" y="19180"/>
                    </a:lnTo>
                    <a:lnTo>
                      <a:pt x="10218" y="19263"/>
                    </a:lnTo>
                    <a:lnTo>
                      <a:pt x="10283" y="19367"/>
                    </a:lnTo>
                    <a:lnTo>
                      <a:pt x="10350" y="19544"/>
                    </a:lnTo>
                    <a:lnTo>
                      <a:pt x="10506" y="19579"/>
                    </a:lnTo>
                    <a:lnTo>
                      <a:pt x="10637" y="19689"/>
                    </a:lnTo>
                    <a:lnTo>
                      <a:pt x="10913" y="19767"/>
                    </a:lnTo>
                    <a:lnTo>
                      <a:pt x="11066" y="19942"/>
                    </a:lnTo>
                    <a:lnTo>
                      <a:pt x="11076" y="20069"/>
                    </a:lnTo>
                    <a:lnTo>
                      <a:pt x="10982" y="20241"/>
                    </a:lnTo>
                    <a:lnTo>
                      <a:pt x="10888" y="20363"/>
                    </a:lnTo>
                    <a:lnTo>
                      <a:pt x="10794" y="20527"/>
                    </a:lnTo>
                    <a:cubicBezTo>
                      <a:pt x="10712" y="20573"/>
                      <a:pt x="10646" y="20631"/>
                      <a:pt x="10600" y="20695"/>
                    </a:cubicBezTo>
                    <a:cubicBezTo>
                      <a:pt x="10553" y="20760"/>
                      <a:pt x="10528" y="20830"/>
                      <a:pt x="10526" y="20902"/>
                    </a:cubicBezTo>
                    <a:lnTo>
                      <a:pt x="10613" y="21051"/>
                    </a:lnTo>
                    <a:lnTo>
                      <a:pt x="10773" y="21173"/>
                    </a:lnTo>
                    <a:lnTo>
                      <a:pt x="10846" y="21254"/>
                    </a:lnTo>
                    <a:lnTo>
                      <a:pt x="10766" y="21359"/>
                    </a:lnTo>
                    <a:lnTo>
                      <a:pt x="10536" y="21440"/>
                    </a:lnTo>
                    <a:lnTo>
                      <a:pt x="10441" y="21536"/>
                    </a:lnTo>
                    <a:lnTo>
                      <a:pt x="10363" y="21600"/>
                    </a:lnTo>
                    <a:lnTo>
                      <a:pt x="10225" y="21595"/>
                    </a:lnTo>
                    <a:lnTo>
                      <a:pt x="9866" y="21480"/>
                    </a:lnTo>
                    <a:lnTo>
                      <a:pt x="9668" y="21506"/>
                    </a:lnTo>
                    <a:lnTo>
                      <a:pt x="9418" y="21531"/>
                    </a:lnTo>
                    <a:cubicBezTo>
                      <a:pt x="9428" y="21473"/>
                      <a:pt x="9417" y="21413"/>
                      <a:pt x="9386" y="21358"/>
                    </a:cubicBezTo>
                    <a:cubicBezTo>
                      <a:pt x="9350" y="21293"/>
                      <a:pt x="9286" y="21235"/>
                      <a:pt x="9202" y="21193"/>
                    </a:cubicBezTo>
                    <a:lnTo>
                      <a:pt x="8951" y="21172"/>
                    </a:lnTo>
                    <a:lnTo>
                      <a:pt x="8767" y="21096"/>
                    </a:lnTo>
                    <a:lnTo>
                      <a:pt x="8767" y="20966"/>
                    </a:lnTo>
                    <a:lnTo>
                      <a:pt x="8683" y="20814"/>
                    </a:lnTo>
                    <a:cubicBezTo>
                      <a:pt x="8625" y="20767"/>
                      <a:pt x="8560" y="20724"/>
                      <a:pt x="8489" y="20687"/>
                    </a:cubicBezTo>
                    <a:cubicBezTo>
                      <a:pt x="8402" y="20641"/>
                      <a:pt x="8307" y="20603"/>
                      <a:pt x="8206" y="20574"/>
                    </a:cubicBezTo>
                    <a:lnTo>
                      <a:pt x="8185" y="20340"/>
                    </a:lnTo>
                    <a:lnTo>
                      <a:pt x="8175" y="20091"/>
                    </a:lnTo>
                    <a:cubicBezTo>
                      <a:pt x="8118" y="20014"/>
                      <a:pt x="8052" y="19940"/>
                      <a:pt x="7977" y="19870"/>
                    </a:cubicBezTo>
                    <a:cubicBezTo>
                      <a:pt x="7874" y="19775"/>
                      <a:pt x="7755" y="19687"/>
                      <a:pt x="7622" y="19610"/>
                    </a:cubicBezTo>
                    <a:lnTo>
                      <a:pt x="7320" y="19591"/>
                    </a:lnTo>
                    <a:lnTo>
                      <a:pt x="7269" y="19491"/>
                    </a:lnTo>
                    <a:lnTo>
                      <a:pt x="7463" y="19422"/>
                    </a:lnTo>
                    <a:lnTo>
                      <a:pt x="7664" y="19293"/>
                    </a:lnTo>
                    <a:lnTo>
                      <a:pt x="7747" y="19155"/>
                    </a:lnTo>
                    <a:lnTo>
                      <a:pt x="7862" y="18947"/>
                    </a:lnTo>
                    <a:cubicBezTo>
                      <a:pt x="7859" y="18904"/>
                      <a:pt x="7841" y="18862"/>
                      <a:pt x="7810" y="18823"/>
                    </a:cubicBezTo>
                    <a:cubicBezTo>
                      <a:pt x="7763" y="18763"/>
                      <a:pt x="7687" y="18715"/>
                      <a:pt x="7594" y="18687"/>
                    </a:cubicBezTo>
                    <a:lnTo>
                      <a:pt x="7373" y="18531"/>
                    </a:lnTo>
                    <a:lnTo>
                      <a:pt x="7344" y="18427"/>
                    </a:lnTo>
                    <a:lnTo>
                      <a:pt x="7439" y="18291"/>
                    </a:lnTo>
                    <a:lnTo>
                      <a:pt x="7386" y="18128"/>
                    </a:lnTo>
                    <a:lnTo>
                      <a:pt x="7191" y="18036"/>
                    </a:lnTo>
                    <a:lnTo>
                      <a:pt x="6944" y="17872"/>
                    </a:lnTo>
                    <a:lnTo>
                      <a:pt x="6714" y="17722"/>
                    </a:lnTo>
                    <a:lnTo>
                      <a:pt x="6595" y="17655"/>
                    </a:lnTo>
                    <a:lnTo>
                      <a:pt x="6560" y="17485"/>
                    </a:lnTo>
                    <a:lnTo>
                      <a:pt x="6414" y="17372"/>
                    </a:lnTo>
                    <a:lnTo>
                      <a:pt x="6518" y="17199"/>
                    </a:lnTo>
                    <a:cubicBezTo>
                      <a:pt x="6570" y="17154"/>
                      <a:pt x="6593" y="17097"/>
                      <a:pt x="6581" y="17041"/>
                    </a:cubicBezTo>
                    <a:cubicBezTo>
                      <a:pt x="6561" y="16948"/>
                      <a:pt x="6457" y="16874"/>
                      <a:pt x="6320" y="16854"/>
                    </a:cubicBezTo>
                    <a:cubicBezTo>
                      <a:pt x="6272" y="16815"/>
                      <a:pt x="6237" y="16771"/>
                      <a:pt x="6215" y="16723"/>
                    </a:cubicBezTo>
                    <a:cubicBezTo>
                      <a:pt x="6159" y="16596"/>
                      <a:pt x="6202" y="16460"/>
                      <a:pt x="6330" y="16359"/>
                    </a:cubicBezTo>
                    <a:lnTo>
                      <a:pt x="6341" y="16207"/>
                    </a:lnTo>
                    <a:lnTo>
                      <a:pt x="6351" y="16005"/>
                    </a:lnTo>
                    <a:lnTo>
                      <a:pt x="6382" y="15534"/>
                    </a:lnTo>
                    <a:lnTo>
                      <a:pt x="6330" y="14960"/>
                    </a:lnTo>
                    <a:lnTo>
                      <a:pt x="6125" y="14624"/>
                    </a:lnTo>
                    <a:lnTo>
                      <a:pt x="6027" y="14310"/>
                    </a:lnTo>
                    <a:lnTo>
                      <a:pt x="5975" y="14131"/>
                    </a:lnTo>
                    <a:lnTo>
                      <a:pt x="5925" y="13492"/>
                    </a:lnTo>
                    <a:lnTo>
                      <a:pt x="5925" y="13243"/>
                    </a:lnTo>
                    <a:lnTo>
                      <a:pt x="6020" y="13001"/>
                    </a:lnTo>
                    <a:lnTo>
                      <a:pt x="6020" y="12755"/>
                    </a:lnTo>
                    <a:lnTo>
                      <a:pt x="5988" y="12469"/>
                    </a:lnTo>
                    <a:lnTo>
                      <a:pt x="5842" y="12317"/>
                    </a:lnTo>
                    <a:lnTo>
                      <a:pt x="5852" y="12041"/>
                    </a:lnTo>
                    <a:lnTo>
                      <a:pt x="5936" y="11755"/>
                    </a:lnTo>
                    <a:cubicBezTo>
                      <a:pt x="5963" y="11665"/>
                      <a:pt x="5977" y="11573"/>
                      <a:pt x="5978" y="11481"/>
                    </a:cubicBezTo>
                    <a:cubicBezTo>
                      <a:pt x="5979" y="11396"/>
                      <a:pt x="5968" y="11310"/>
                      <a:pt x="5946" y="11226"/>
                    </a:cubicBezTo>
                    <a:cubicBezTo>
                      <a:pt x="5920" y="11122"/>
                      <a:pt x="5877" y="11021"/>
                      <a:pt x="5817" y="10924"/>
                    </a:cubicBezTo>
                    <a:lnTo>
                      <a:pt x="5790" y="10657"/>
                    </a:lnTo>
                    <a:lnTo>
                      <a:pt x="5779" y="10588"/>
                    </a:lnTo>
                    <a:lnTo>
                      <a:pt x="5509" y="10273"/>
                    </a:lnTo>
                    <a:lnTo>
                      <a:pt x="5325" y="10025"/>
                    </a:lnTo>
                    <a:lnTo>
                      <a:pt x="5081" y="9901"/>
                    </a:lnTo>
                    <a:lnTo>
                      <a:pt x="4781" y="9783"/>
                    </a:lnTo>
                    <a:lnTo>
                      <a:pt x="4531" y="9611"/>
                    </a:lnTo>
                    <a:lnTo>
                      <a:pt x="4066" y="9506"/>
                    </a:lnTo>
                    <a:lnTo>
                      <a:pt x="3850" y="9416"/>
                    </a:lnTo>
                    <a:lnTo>
                      <a:pt x="3285" y="9256"/>
                    </a:lnTo>
                    <a:lnTo>
                      <a:pt x="3020" y="9164"/>
                    </a:lnTo>
                    <a:lnTo>
                      <a:pt x="2895" y="8913"/>
                    </a:lnTo>
                    <a:lnTo>
                      <a:pt x="2752" y="8757"/>
                    </a:lnTo>
                    <a:lnTo>
                      <a:pt x="2626" y="8512"/>
                    </a:lnTo>
                    <a:lnTo>
                      <a:pt x="2494" y="8355"/>
                    </a:lnTo>
                    <a:lnTo>
                      <a:pt x="2330" y="8219"/>
                    </a:lnTo>
                    <a:lnTo>
                      <a:pt x="2088" y="8047"/>
                    </a:lnTo>
                    <a:lnTo>
                      <a:pt x="1976" y="7929"/>
                    </a:lnTo>
                    <a:lnTo>
                      <a:pt x="1868" y="7775"/>
                    </a:lnTo>
                    <a:lnTo>
                      <a:pt x="1712" y="7713"/>
                    </a:lnTo>
                    <a:lnTo>
                      <a:pt x="1653" y="7630"/>
                    </a:lnTo>
                    <a:lnTo>
                      <a:pt x="1559" y="7481"/>
                    </a:lnTo>
                    <a:lnTo>
                      <a:pt x="1499" y="7363"/>
                    </a:lnTo>
                    <a:lnTo>
                      <a:pt x="1332" y="7016"/>
                    </a:lnTo>
                    <a:lnTo>
                      <a:pt x="1207" y="6813"/>
                    </a:lnTo>
                    <a:lnTo>
                      <a:pt x="1072" y="6654"/>
                    </a:lnTo>
                    <a:lnTo>
                      <a:pt x="958" y="6495"/>
                    </a:lnTo>
                    <a:lnTo>
                      <a:pt x="875" y="6420"/>
                    </a:lnTo>
                    <a:lnTo>
                      <a:pt x="683" y="6358"/>
                    </a:lnTo>
                    <a:lnTo>
                      <a:pt x="577" y="6210"/>
                    </a:lnTo>
                    <a:lnTo>
                      <a:pt x="392" y="6183"/>
                    </a:lnTo>
                    <a:lnTo>
                      <a:pt x="270" y="6084"/>
                    </a:lnTo>
                    <a:lnTo>
                      <a:pt x="131" y="5971"/>
                    </a:lnTo>
                    <a:lnTo>
                      <a:pt x="79" y="5813"/>
                    </a:lnTo>
                    <a:lnTo>
                      <a:pt x="38" y="5703"/>
                    </a:lnTo>
                    <a:lnTo>
                      <a:pt x="0" y="5602"/>
                    </a:lnTo>
                    <a:lnTo>
                      <a:pt x="115" y="5491"/>
                    </a:lnTo>
                    <a:lnTo>
                      <a:pt x="268" y="5348"/>
                    </a:lnTo>
                    <a:lnTo>
                      <a:pt x="330" y="5224"/>
                    </a:lnTo>
                    <a:lnTo>
                      <a:pt x="413" y="5153"/>
                    </a:lnTo>
                    <a:lnTo>
                      <a:pt x="602" y="5033"/>
                    </a:lnTo>
                    <a:lnTo>
                      <a:pt x="653" y="4916"/>
                    </a:lnTo>
                    <a:lnTo>
                      <a:pt x="542" y="4875"/>
                    </a:lnTo>
                    <a:lnTo>
                      <a:pt x="350" y="4849"/>
                    </a:lnTo>
                    <a:lnTo>
                      <a:pt x="233" y="4810"/>
                    </a:lnTo>
                    <a:lnTo>
                      <a:pt x="173" y="4693"/>
                    </a:lnTo>
                    <a:lnTo>
                      <a:pt x="132" y="4589"/>
                    </a:lnTo>
                    <a:lnTo>
                      <a:pt x="236" y="4435"/>
                    </a:lnTo>
                    <a:lnTo>
                      <a:pt x="363" y="4279"/>
                    </a:lnTo>
                    <a:lnTo>
                      <a:pt x="464" y="4141"/>
                    </a:lnTo>
                    <a:lnTo>
                      <a:pt x="722" y="3881"/>
                    </a:lnTo>
                    <a:lnTo>
                      <a:pt x="837" y="3725"/>
                    </a:lnTo>
                    <a:lnTo>
                      <a:pt x="878" y="3658"/>
                    </a:lnTo>
                    <a:lnTo>
                      <a:pt x="1105" y="3567"/>
                    </a:lnTo>
                    <a:lnTo>
                      <a:pt x="1275" y="3479"/>
                    </a:lnTo>
                    <a:lnTo>
                      <a:pt x="1338" y="3385"/>
                    </a:lnTo>
                    <a:lnTo>
                      <a:pt x="1359" y="3295"/>
                    </a:lnTo>
                    <a:lnTo>
                      <a:pt x="1523" y="3201"/>
                    </a:lnTo>
                    <a:lnTo>
                      <a:pt x="1707" y="3072"/>
                    </a:lnTo>
                    <a:cubicBezTo>
                      <a:pt x="1704" y="3016"/>
                      <a:pt x="1711" y="2960"/>
                      <a:pt x="1728" y="2906"/>
                    </a:cubicBezTo>
                    <a:cubicBezTo>
                      <a:pt x="1757" y="2814"/>
                      <a:pt x="1814" y="2727"/>
                      <a:pt x="1896" y="2650"/>
                    </a:cubicBezTo>
                    <a:cubicBezTo>
                      <a:pt x="1934" y="2572"/>
                      <a:pt x="1938" y="2488"/>
                      <a:pt x="1906" y="2408"/>
                    </a:cubicBezTo>
                    <a:cubicBezTo>
                      <a:pt x="1883" y="2352"/>
                      <a:pt x="1843" y="2298"/>
                      <a:pt x="1815" y="2242"/>
                    </a:cubicBezTo>
                    <a:cubicBezTo>
                      <a:pt x="1790" y="2191"/>
                      <a:pt x="1776" y="2138"/>
                      <a:pt x="1774" y="2083"/>
                    </a:cubicBezTo>
                    <a:lnTo>
                      <a:pt x="1774" y="1918"/>
                    </a:lnTo>
                    <a:lnTo>
                      <a:pt x="1753" y="1808"/>
                    </a:lnTo>
                    <a:lnTo>
                      <a:pt x="1638" y="1656"/>
                    </a:lnTo>
                    <a:lnTo>
                      <a:pt x="1493" y="1546"/>
                    </a:lnTo>
                    <a:lnTo>
                      <a:pt x="1587" y="1443"/>
                    </a:lnTo>
                    <a:lnTo>
                      <a:pt x="1656" y="1310"/>
                    </a:lnTo>
                    <a:lnTo>
                      <a:pt x="1459" y="1199"/>
                    </a:lnTo>
                    <a:lnTo>
                      <a:pt x="1280" y="1115"/>
                    </a:lnTo>
                    <a:lnTo>
                      <a:pt x="1083" y="1076"/>
                    </a:lnTo>
                    <a:lnTo>
                      <a:pt x="968" y="1103"/>
                    </a:lnTo>
                    <a:lnTo>
                      <a:pt x="869" y="101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Shape 1987">
                <a:extLst>
                  <a:ext uri="{FF2B5EF4-FFF2-40B4-BE49-F238E27FC236}">
                    <a16:creationId xmlns:a16="http://schemas.microsoft.com/office/drawing/2014/main" id="{3CE68FF1-0387-4160-82FF-D5AD7F267378}"/>
                  </a:ext>
                </a:extLst>
              </p:cNvPr>
              <p:cNvSpPr/>
              <p:nvPr/>
            </p:nvSpPr>
            <p:spPr>
              <a:xfrm>
                <a:off x="4456744" y="8505758"/>
                <a:ext cx="316061" cy="160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25" y="3547"/>
                    </a:moveTo>
                    <a:lnTo>
                      <a:pt x="5676" y="1626"/>
                    </a:lnTo>
                    <a:lnTo>
                      <a:pt x="3209" y="0"/>
                    </a:lnTo>
                    <a:lnTo>
                      <a:pt x="1176" y="1709"/>
                    </a:lnTo>
                    <a:lnTo>
                      <a:pt x="993" y="6809"/>
                    </a:lnTo>
                    <a:lnTo>
                      <a:pt x="0" y="9230"/>
                    </a:lnTo>
                    <a:lnTo>
                      <a:pt x="146" y="11719"/>
                    </a:lnTo>
                    <a:lnTo>
                      <a:pt x="1232" y="14861"/>
                    </a:lnTo>
                    <a:lnTo>
                      <a:pt x="2757" y="16925"/>
                    </a:lnTo>
                    <a:lnTo>
                      <a:pt x="4617" y="16204"/>
                    </a:lnTo>
                    <a:lnTo>
                      <a:pt x="6205" y="18329"/>
                    </a:lnTo>
                    <a:lnTo>
                      <a:pt x="6765" y="21054"/>
                    </a:lnTo>
                    <a:lnTo>
                      <a:pt x="9338" y="21600"/>
                    </a:lnTo>
                    <a:lnTo>
                      <a:pt x="10638" y="20386"/>
                    </a:lnTo>
                    <a:lnTo>
                      <a:pt x="12868" y="19239"/>
                    </a:lnTo>
                    <a:cubicBezTo>
                      <a:pt x="13384" y="19258"/>
                      <a:pt x="13900" y="19258"/>
                      <a:pt x="14416" y="19239"/>
                    </a:cubicBezTo>
                    <a:cubicBezTo>
                      <a:pt x="15695" y="19193"/>
                      <a:pt x="16971" y="19031"/>
                      <a:pt x="18242" y="18754"/>
                    </a:cubicBezTo>
                    <a:lnTo>
                      <a:pt x="20946" y="19118"/>
                    </a:lnTo>
                    <a:lnTo>
                      <a:pt x="21600" y="16751"/>
                    </a:lnTo>
                    <a:lnTo>
                      <a:pt x="17600" y="16751"/>
                    </a:lnTo>
                    <a:lnTo>
                      <a:pt x="14802" y="15172"/>
                    </a:lnTo>
                    <a:lnTo>
                      <a:pt x="13214" y="10808"/>
                    </a:lnTo>
                    <a:lnTo>
                      <a:pt x="11408" y="9230"/>
                    </a:lnTo>
                    <a:lnTo>
                      <a:pt x="9731" y="7773"/>
                    </a:lnTo>
                    <a:lnTo>
                      <a:pt x="9139" y="5420"/>
                    </a:lnTo>
                    <a:lnTo>
                      <a:pt x="7225" y="3547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Shape 1988">
                <a:extLst>
                  <a:ext uri="{FF2B5EF4-FFF2-40B4-BE49-F238E27FC236}">
                    <a16:creationId xmlns:a16="http://schemas.microsoft.com/office/drawing/2014/main" id="{C8204581-B7DB-48A6-B374-84CBB2EBE9EC}"/>
                  </a:ext>
                </a:extLst>
              </p:cNvPr>
              <p:cNvSpPr/>
              <p:nvPr/>
            </p:nvSpPr>
            <p:spPr>
              <a:xfrm>
                <a:off x="4831568" y="8402046"/>
                <a:ext cx="197241" cy="83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19" y="0"/>
                    </a:moveTo>
                    <a:lnTo>
                      <a:pt x="5026" y="117"/>
                    </a:lnTo>
                    <a:cubicBezTo>
                      <a:pt x="4484" y="789"/>
                      <a:pt x="3941" y="1461"/>
                      <a:pt x="3399" y="2133"/>
                    </a:cubicBezTo>
                    <a:cubicBezTo>
                      <a:pt x="2857" y="2805"/>
                      <a:pt x="2314" y="3476"/>
                      <a:pt x="1772" y="4148"/>
                    </a:cubicBezTo>
                    <a:lnTo>
                      <a:pt x="4542" y="6577"/>
                    </a:lnTo>
                    <a:lnTo>
                      <a:pt x="3392" y="10753"/>
                    </a:lnTo>
                    <a:lnTo>
                      <a:pt x="0" y="11818"/>
                    </a:lnTo>
                    <a:lnTo>
                      <a:pt x="1581" y="16345"/>
                    </a:lnTo>
                    <a:lnTo>
                      <a:pt x="4913" y="16345"/>
                    </a:lnTo>
                    <a:lnTo>
                      <a:pt x="7757" y="19148"/>
                    </a:lnTo>
                    <a:lnTo>
                      <a:pt x="10993" y="21600"/>
                    </a:lnTo>
                    <a:lnTo>
                      <a:pt x="14223" y="19761"/>
                    </a:lnTo>
                    <a:lnTo>
                      <a:pt x="14972" y="14169"/>
                    </a:lnTo>
                    <a:lnTo>
                      <a:pt x="18108" y="8928"/>
                    </a:lnTo>
                    <a:lnTo>
                      <a:pt x="21600" y="7876"/>
                    </a:lnTo>
                    <a:lnTo>
                      <a:pt x="21600" y="3101"/>
                    </a:lnTo>
                    <a:lnTo>
                      <a:pt x="19411" y="1378"/>
                    </a:lnTo>
                    <a:lnTo>
                      <a:pt x="17621" y="692"/>
                    </a:lnTo>
                    <a:lnTo>
                      <a:pt x="12533" y="2093"/>
                    </a:lnTo>
                    <a:lnTo>
                      <a:pt x="10949" y="1393"/>
                    </a:lnTo>
                    <a:lnTo>
                      <a:pt x="83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Shape 1989">
                <a:extLst>
                  <a:ext uri="{FF2B5EF4-FFF2-40B4-BE49-F238E27FC236}">
                    <a16:creationId xmlns:a16="http://schemas.microsoft.com/office/drawing/2014/main" id="{1F190724-5679-4386-A39D-8117540830A9}"/>
                  </a:ext>
                </a:extLst>
              </p:cNvPr>
              <p:cNvSpPr/>
              <p:nvPr/>
            </p:nvSpPr>
            <p:spPr>
              <a:xfrm>
                <a:off x="6951035" y="2654724"/>
                <a:ext cx="4082511" cy="468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05" y="1298"/>
                    </a:moveTo>
                    <a:lnTo>
                      <a:pt x="11748" y="1386"/>
                    </a:lnTo>
                    <a:lnTo>
                      <a:pt x="11649" y="1501"/>
                    </a:lnTo>
                    <a:lnTo>
                      <a:pt x="11657" y="1629"/>
                    </a:lnTo>
                    <a:lnTo>
                      <a:pt x="11744" y="1704"/>
                    </a:lnTo>
                    <a:lnTo>
                      <a:pt x="11765" y="1791"/>
                    </a:lnTo>
                    <a:lnTo>
                      <a:pt x="11622" y="1915"/>
                    </a:lnTo>
                    <a:lnTo>
                      <a:pt x="11470" y="2059"/>
                    </a:lnTo>
                    <a:lnTo>
                      <a:pt x="11326" y="2096"/>
                    </a:lnTo>
                    <a:lnTo>
                      <a:pt x="11204" y="2078"/>
                    </a:lnTo>
                    <a:lnTo>
                      <a:pt x="10972" y="2003"/>
                    </a:lnTo>
                    <a:lnTo>
                      <a:pt x="10824" y="1959"/>
                    </a:lnTo>
                    <a:lnTo>
                      <a:pt x="10659" y="1903"/>
                    </a:lnTo>
                    <a:lnTo>
                      <a:pt x="10370" y="1872"/>
                    </a:lnTo>
                    <a:lnTo>
                      <a:pt x="10297" y="1768"/>
                    </a:lnTo>
                    <a:lnTo>
                      <a:pt x="10194" y="1639"/>
                    </a:lnTo>
                    <a:lnTo>
                      <a:pt x="10095" y="1497"/>
                    </a:lnTo>
                    <a:lnTo>
                      <a:pt x="9893" y="1403"/>
                    </a:lnTo>
                    <a:lnTo>
                      <a:pt x="9738" y="1384"/>
                    </a:lnTo>
                    <a:lnTo>
                      <a:pt x="9487" y="1311"/>
                    </a:lnTo>
                    <a:lnTo>
                      <a:pt x="9256" y="1311"/>
                    </a:lnTo>
                    <a:lnTo>
                      <a:pt x="9130" y="1305"/>
                    </a:lnTo>
                    <a:lnTo>
                      <a:pt x="9053" y="1242"/>
                    </a:lnTo>
                    <a:lnTo>
                      <a:pt x="8911" y="1116"/>
                    </a:lnTo>
                    <a:lnTo>
                      <a:pt x="8694" y="947"/>
                    </a:lnTo>
                    <a:lnTo>
                      <a:pt x="8636" y="849"/>
                    </a:lnTo>
                    <a:lnTo>
                      <a:pt x="8687" y="761"/>
                    </a:lnTo>
                    <a:lnTo>
                      <a:pt x="8783" y="636"/>
                    </a:lnTo>
                    <a:lnTo>
                      <a:pt x="8776" y="548"/>
                    </a:lnTo>
                    <a:lnTo>
                      <a:pt x="8704" y="440"/>
                    </a:lnTo>
                    <a:lnTo>
                      <a:pt x="8651" y="369"/>
                    </a:lnTo>
                    <a:lnTo>
                      <a:pt x="8694" y="263"/>
                    </a:lnTo>
                    <a:lnTo>
                      <a:pt x="8750" y="213"/>
                    </a:lnTo>
                    <a:lnTo>
                      <a:pt x="8706" y="120"/>
                    </a:lnTo>
                    <a:lnTo>
                      <a:pt x="8574" y="53"/>
                    </a:lnTo>
                    <a:lnTo>
                      <a:pt x="8473" y="0"/>
                    </a:lnTo>
                    <a:lnTo>
                      <a:pt x="8301" y="31"/>
                    </a:lnTo>
                    <a:lnTo>
                      <a:pt x="8038" y="123"/>
                    </a:lnTo>
                    <a:lnTo>
                      <a:pt x="7831" y="167"/>
                    </a:lnTo>
                    <a:lnTo>
                      <a:pt x="7542" y="204"/>
                    </a:lnTo>
                    <a:lnTo>
                      <a:pt x="7323" y="198"/>
                    </a:lnTo>
                    <a:lnTo>
                      <a:pt x="7098" y="173"/>
                    </a:lnTo>
                    <a:lnTo>
                      <a:pt x="6861" y="167"/>
                    </a:lnTo>
                    <a:lnTo>
                      <a:pt x="6735" y="117"/>
                    </a:lnTo>
                    <a:lnTo>
                      <a:pt x="6538" y="97"/>
                    </a:lnTo>
                    <a:lnTo>
                      <a:pt x="6405" y="145"/>
                    </a:lnTo>
                    <a:lnTo>
                      <a:pt x="6221" y="214"/>
                    </a:lnTo>
                    <a:lnTo>
                      <a:pt x="6040" y="224"/>
                    </a:lnTo>
                    <a:lnTo>
                      <a:pt x="5774" y="295"/>
                    </a:lnTo>
                    <a:lnTo>
                      <a:pt x="5503" y="389"/>
                    </a:lnTo>
                    <a:lnTo>
                      <a:pt x="5346" y="481"/>
                    </a:lnTo>
                    <a:lnTo>
                      <a:pt x="5159" y="600"/>
                    </a:lnTo>
                    <a:lnTo>
                      <a:pt x="4994" y="675"/>
                    </a:lnTo>
                    <a:cubicBezTo>
                      <a:pt x="4958" y="685"/>
                      <a:pt x="4920" y="693"/>
                      <a:pt x="4883" y="698"/>
                    </a:cubicBezTo>
                    <a:cubicBezTo>
                      <a:pt x="4849" y="702"/>
                      <a:pt x="4815" y="704"/>
                      <a:pt x="4781" y="704"/>
                    </a:cubicBezTo>
                    <a:lnTo>
                      <a:pt x="4638" y="679"/>
                    </a:lnTo>
                    <a:lnTo>
                      <a:pt x="4547" y="675"/>
                    </a:lnTo>
                    <a:lnTo>
                      <a:pt x="4417" y="656"/>
                    </a:lnTo>
                    <a:lnTo>
                      <a:pt x="4244" y="637"/>
                    </a:lnTo>
                    <a:lnTo>
                      <a:pt x="4107" y="562"/>
                    </a:lnTo>
                    <a:lnTo>
                      <a:pt x="3988" y="482"/>
                    </a:lnTo>
                    <a:lnTo>
                      <a:pt x="3873" y="464"/>
                    </a:lnTo>
                    <a:lnTo>
                      <a:pt x="3807" y="533"/>
                    </a:lnTo>
                    <a:lnTo>
                      <a:pt x="3751" y="608"/>
                    </a:lnTo>
                    <a:lnTo>
                      <a:pt x="3646" y="730"/>
                    </a:lnTo>
                    <a:lnTo>
                      <a:pt x="3580" y="822"/>
                    </a:lnTo>
                    <a:lnTo>
                      <a:pt x="3480" y="939"/>
                    </a:lnTo>
                    <a:lnTo>
                      <a:pt x="3212" y="1058"/>
                    </a:lnTo>
                    <a:lnTo>
                      <a:pt x="2961" y="1162"/>
                    </a:lnTo>
                    <a:lnTo>
                      <a:pt x="2882" y="1237"/>
                    </a:lnTo>
                    <a:lnTo>
                      <a:pt x="2746" y="1325"/>
                    </a:lnTo>
                    <a:lnTo>
                      <a:pt x="2704" y="1430"/>
                    </a:lnTo>
                    <a:lnTo>
                      <a:pt x="2576" y="1610"/>
                    </a:lnTo>
                    <a:lnTo>
                      <a:pt x="2532" y="1707"/>
                    </a:lnTo>
                    <a:lnTo>
                      <a:pt x="2566" y="1826"/>
                    </a:lnTo>
                    <a:lnTo>
                      <a:pt x="2573" y="1918"/>
                    </a:lnTo>
                    <a:lnTo>
                      <a:pt x="2559" y="2012"/>
                    </a:lnTo>
                    <a:lnTo>
                      <a:pt x="2544" y="2114"/>
                    </a:lnTo>
                    <a:lnTo>
                      <a:pt x="2436" y="2195"/>
                    </a:lnTo>
                    <a:lnTo>
                      <a:pt x="2269" y="2330"/>
                    </a:lnTo>
                    <a:lnTo>
                      <a:pt x="2091" y="2512"/>
                    </a:lnTo>
                    <a:lnTo>
                      <a:pt x="1925" y="2605"/>
                    </a:lnTo>
                    <a:lnTo>
                      <a:pt x="1797" y="2653"/>
                    </a:lnTo>
                    <a:lnTo>
                      <a:pt x="1647" y="2722"/>
                    </a:lnTo>
                    <a:lnTo>
                      <a:pt x="1528" y="2808"/>
                    </a:lnTo>
                    <a:lnTo>
                      <a:pt x="1447" y="2931"/>
                    </a:lnTo>
                    <a:lnTo>
                      <a:pt x="1332" y="3038"/>
                    </a:lnTo>
                    <a:lnTo>
                      <a:pt x="1173" y="3213"/>
                    </a:lnTo>
                    <a:lnTo>
                      <a:pt x="1030" y="3388"/>
                    </a:lnTo>
                    <a:lnTo>
                      <a:pt x="1001" y="3475"/>
                    </a:lnTo>
                    <a:lnTo>
                      <a:pt x="951" y="3585"/>
                    </a:lnTo>
                    <a:lnTo>
                      <a:pt x="845" y="3723"/>
                    </a:lnTo>
                    <a:lnTo>
                      <a:pt x="700" y="3911"/>
                    </a:lnTo>
                    <a:lnTo>
                      <a:pt x="650" y="4048"/>
                    </a:lnTo>
                    <a:lnTo>
                      <a:pt x="448" y="4221"/>
                    </a:lnTo>
                    <a:lnTo>
                      <a:pt x="410" y="4305"/>
                    </a:lnTo>
                    <a:lnTo>
                      <a:pt x="349" y="4386"/>
                    </a:lnTo>
                    <a:lnTo>
                      <a:pt x="269" y="4455"/>
                    </a:lnTo>
                    <a:lnTo>
                      <a:pt x="232" y="4555"/>
                    </a:lnTo>
                    <a:lnTo>
                      <a:pt x="226" y="4651"/>
                    </a:lnTo>
                    <a:lnTo>
                      <a:pt x="176" y="4751"/>
                    </a:lnTo>
                    <a:lnTo>
                      <a:pt x="156" y="4813"/>
                    </a:lnTo>
                    <a:lnTo>
                      <a:pt x="163" y="4888"/>
                    </a:lnTo>
                    <a:lnTo>
                      <a:pt x="220" y="5002"/>
                    </a:lnTo>
                    <a:lnTo>
                      <a:pt x="292" y="5121"/>
                    </a:lnTo>
                    <a:lnTo>
                      <a:pt x="355" y="5258"/>
                    </a:lnTo>
                    <a:lnTo>
                      <a:pt x="369" y="5453"/>
                    </a:lnTo>
                    <a:lnTo>
                      <a:pt x="413" y="5578"/>
                    </a:lnTo>
                    <a:lnTo>
                      <a:pt x="477" y="5695"/>
                    </a:lnTo>
                    <a:lnTo>
                      <a:pt x="477" y="5825"/>
                    </a:lnTo>
                    <a:lnTo>
                      <a:pt x="441" y="5944"/>
                    </a:lnTo>
                    <a:lnTo>
                      <a:pt x="405" y="6019"/>
                    </a:lnTo>
                    <a:lnTo>
                      <a:pt x="391" y="6138"/>
                    </a:lnTo>
                    <a:lnTo>
                      <a:pt x="355" y="6250"/>
                    </a:lnTo>
                    <a:lnTo>
                      <a:pt x="307" y="6323"/>
                    </a:lnTo>
                    <a:lnTo>
                      <a:pt x="280" y="6392"/>
                    </a:lnTo>
                    <a:lnTo>
                      <a:pt x="215" y="6459"/>
                    </a:lnTo>
                    <a:lnTo>
                      <a:pt x="80" y="6545"/>
                    </a:lnTo>
                    <a:lnTo>
                      <a:pt x="0" y="6592"/>
                    </a:lnTo>
                    <a:lnTo>
                      <a:pt x="0" y="6680"/>
                    </a:lnTo>
                    <a:lnTo>
                      <a:pt x="74" y="6761"/>
                    </a:lnTo>
                    <a:lnTo>
                      <a:pt x="110" y="6891"/>
                    </a:lnTo>
                    <a:lnTo>
                      <a:pt x="117" y="7009"/>
                    </a:lnTo>
                    <a:lnTo>
                      <a:pt x="117" y="7138"/>
                    </a:lnTo>
                    <a:lnTo>
                      <a:pt x="61" y="7213"/>
                    </a:lnTo>
                    <a:lnTo>
                      <a:pt x="54" y="7299"/>
                    </a:lnTo>
                    <a:lnTo>
                      <a:pt x="185" y="7447"/>
                    </a:lnTo>
                    <a:lnTo>
                      <a:pt x="278" y="7578"/>
                    </a:lnTo>
                    <a:lnTo>
                      <a:pt x="459" y="7641"/>
                    </a:lnTo>
                    <a:lnTo>
                      <a:pt x="564" y="7676"/>
                    </a:lnTo>
                    <a:lnTo>
                      <a:pt x="670" y="7805"/>
                    </a:lnTo>
                    <a:lnTo>
                      <a:pt x="779" y="7951"/>
                    </a:lnTo>
                    <a:lnTo>
                      <a:pt x="880" y="8070"/>
                    </a:lnTo>
                    <a:lnTo>
                      <a:pt x="1010" y="8216"/>
                    </a:lnTo>
                    <a:lnTo>
                      <a:pt x="1152" y="8321"/>
                    </a:lnTo>
                    <a:lnTo>
                      <a:pt x="1238" y="8546"/>
                    </a:lnTo>
                    <a:lnTo>
                      <a:pt x="1195" y="8652"/>
                    </a:lnTo>
                    <a:lnTo>
                      <a:pt x="1275" y="8822"/>
                    </a:lnTo>
                    <a:lnTo>
                      <a:pt x="1378" y="8876"/>
                    </a:lnTo>
                    <a:lnTo>
                      <a:pt x="1513" y="8970"/>
                    </a:lnTo>
                    <a:lnTo>
                      <a:pt x="1679" y="9195"/>
                    </a:lnTo>
                    <a:lnTo>
                      <a:pt x="1843" y="9284"/>
                    </a:lnTo>
                    <a:lnTo>
                      <a:pt x="1963" y="9393"/>
                    </a:lnTo>
                    <a:lnTo>
                      <a:pt x="2026" y="9468"/>
                    </a:lnTo>
                    <a:lnTo>
                      <a:pt x="2137" y="9480"/>
                    </a:lnTo>
                    <a:lnTo>
                      <a:pt x="2185" y="9549"/>
                    </a:lnTo>
                    <a:lnTo>
                      <a:pt x="2387" y="9655"/>
                    </a:lnTo>
                    <a:lnTo>
                      <a:pt x="2546" y="9722"/>
                    </a:lnTo>
                    <a:lnTo>
                      <a:pt x="2676" y="9747"/>
                    </a:lnTo>
                    <a:lnTo>
                      <a:pt x="2864" y="9801"/>
                    </a:lnTo>
                    <a:lnTo>
                      <a:pt x="3059" y="9868"/>
                    </a:lnTo>
                    <a:lnTo>
                      <a:pt x="3321" y="9803"/>
                    </a:lnTo>
                    <a:lnTo>
                      <a:pt x="3355" y="9741"/>
                    </a:lnTo>
                    <a:lnTo>
                      <a:pt x="3514" y="9656"/>
                    </a:lnTo>
                    <a:lnTo>
                      <a:pt x="3671" y="9656"/>
                    </a:lnTo>
                    <a:lnTo>
                      <a:pt x="3834" y="9668"/>
                    </a:lnTo>
                    <a:lnTo>
                      <a:pt x="3928" y="9618"/>
                    </a:lnTo>
                    <a:lnTo>
                      <a:pt x="4065" y="9568"/>
                    </a:lnTo>
                    <a:lnTo>
                      <a:pt x="4183" y="9562"/>
                    </a:lnTo>
                    <a:lnTo>
                      <a:pt x="4264" y="9614"/>
                    </a:lnTo>
                    <a:lnTo>
                      <a:pt x="4399" y="9656"/>
                    </a:lnTo>
                    <a:lnTo>
                      <a:pt x="4491" y="9685"/>
                    </a:lnTo>
                    <a:lnTo>
                      <a:pt x="4570" y="9697"/>
                    </a:lnTo>
                    <a:lnTo>
                      <a:pt x="4741" y="9672"/>
                    </a:lnTo>
                    <a:lnTo>
                      <a:pt x="4835" y="9629"/>
                    </a:lnTo>
                    <a:lnTo>
                      <a:pt x="5049" y="9541"/>
                    </a:lnTo>
                    <a:lnTo>
                      <a:pt x="5236" y="9504"/>
                    </a:lnTo>
                    <a:lnTo>
                      <a:pt x="5409" y="9560"/>
                    </a:lnTo>
                    <a:lnTo>
                      <a:pt x="5568" y="9456"/>
                    </a:lnTo>
                    <a:lnTo>
                      <a:pt x="5900" y="9362"/>
                    </a:lnTo>
                    <a:lnTo>
                      <a:pt x="6211" y="9231"/>
                    </a:lnTo>
                    <a:lnTo>
                      <a:pt x="6387" y="9206"/>
                    </a:lnTo>
                    <a:lnTo>
                      <a:pt x="6552" y="9212"/>
                    </a:lnTo>
                    <a:lnTo>
                      <a:pt x="6746" y="9256"/>
                    </a:lnTo>
                    <a:lnTo>
                      <a:pt x="6865" y="9309"/>
                    </a:lnTo>
                    <a:lnTo>
                      <a:pt x="6951" y="9353"/>
                    </a:lnTo>
                    <a:lnTo>
                      <a:pt x="7023" y="9409"/>
                    </a:lnTo>
                    <a:lnTo>
                      <a:pt x="7103" y="9497"/>
                    </a:lnTo>
                    <a:lnTo>
                      <a:pt x="7134" y="9626"/>
                    </a:lnTo>
                    <a:lnTo>
                      <a:pt x="7148" y="9713"/>
                    </a:lnTo>
                    <a:lnTo>
                      <a:pt x="7170" y="9786"/>
                    </a:lnTo>
                    <a:lnTo>
                      <a:pt x="7298" y="9829"/>
                    </a:lnTo>
                    <a:lnTo>
                      <a:pt x="7435" y="9842"/>
                    </a:lnTo>
                    <a:lnTo>
                      <a:pt x="7584" y="9786"/>
                    </a:lnTo>
                    <a:lnTo>
                      <a:pt x="7980" y="9786"/>
                    </a:lnTo>
                    <a:lnTo>
                      <a:pt x="8202" y="9831"/>
                    </a:lnTo>
                    <a:lnTo>
                      <a:pt x="8289" y="9968"/>
                    </a:lnTo>
                    <a:lnTo>
                      <a:pt x="8455" y="10087"/>
                    </a:lnTo>
                    <a:lnTo>
                      <a:pt x="8491" y="10175"/>
                    </a:lnTo>
                    <a:lnTo>
                      <a:pt x="8498" y="10323"/>
                    </a:lnTo>
                    <a:lnTo>
                      <a:pt x="8534" y="10455"/>
                    </a:lnTo>
                    <a:lnTo>
                      <a:pt x="8534" y="10567"/>
                    </a:lnTo>
                    <a:lnTo>
                      <a:pt x="8486" y="10709"/>
                    </a:lnTo>
                    <a:lnTo>
                      <a:pt x="8438" y="10877"/>
                    </a:lnTo>
                    <a:lnTo>
                      <a:pt x="8421" y="11008"/>
                    </a:lnTo>
                    <a:lnTo>
                      <a:pt x="8356" y="11171"/>
                    </a:lnTo>
                    <a:lnTo>
                      <a:pt x="8236" y="11348"/>
                    </a:lnTo>
                    <a:lnTo>
                      <a:pt x="8272" y="11458"/>
                    </a:lnTo>
                    <a:lnTo>
                      <a:pt x="8279" y="11545"/>
                    </a:lnTo>
                    <a:lnTo>
                      <a:pt x="8322" y="11649"/>
                    </a:lnTo>
                    <a:lnTo>
                      <a:pt x="8387" y="11749"/>
                    </a:lnTo>
                    <a:lnTo>
                      <a:pt x="8437" y="11849"/>
                    </a:lnTo>
                    <a:lnTo>
                      <a:pt x="8567" y="11936"/>
                    </a:lnTo>
                    <a:lnTo>
                      <a:pt x="8726" y="12086"/>
                    </a:lnTo>
                    <a:lnTo>
                      <a:pt x="8935" y="12257"/>
                    </a:lnTo>
                    <a:lnTo>
                      <a:pt x="9193" y="12538"/>
                    </a:lnTo>
                    <a:lnTo>
                      <a:pt x="9222" y="12667"/>
                    </a:lnTo>
                    <a:lnTo>
                      <a:pt x="9215" y="12761"/>
                    </a:lnTo>
                    <a:lnTo>
                      <a:pt x="9229" y="12888"/>
                    </a:lnTo>
                    <a:lnTo>
                      <a:pt x="9266" y="13018"/>
                    </a:lnTo>
                    <a:lnTo>
                      <a:pt x="9302" y="13097"/>
                    </a:lnTo>
                    <a:lnTo>
                      <a:pt x="9403" y="13235"/>
                    </a:lnTo>
                    <a:lnTo>
                      <a:pt x="9453" y="13316"/>
                    </a:lnTo>
                    <a:lnTo>
                      <a:pt x="9566" y="13451"/>
                    </a:lnTo>
                    <a:lnTo>
                      <a:pt x="9766" y="13633"/>
                    </a:lnTo>
                    <a:lnTo>
                      <a:pt x="9692" y="13770"/>
                    </a:lnTo>
                    <a:lnTo>
                      <a:pt x="9591" y="13864"/>
                    </a:lnTo>
                    <a:lnTo>
                      <a:pt x="9591" y="13962"/>
                    </a:lnTo>
                    <a:lnTo>
                      <a:pt x="9620" y="14068"/>
                    </a:lnTo>
                    <a:lnTo>
                      <a:pt x="9710" y="14197"/>
                    </a:lnTo>
                    <a:lnTo>
                      <a:pt x="9780" y="14370"/>
                    </a:lnTo>
                    <a:lnTo>
                      <a:pt x="9795" y="14482"/>
                    </a:lnTo>
                    <a:lnTo>
                      <a:pt x="9802" y="14588"/>
                    </a:lnTo>
                    <a:lnTo>
                      <a:pt x="9775" y="14690"/>
                    </a:lnTo>
                    <a:lnTo>
                      <a:pt x="9739" y="14790"/>
                    </a:lnTo>
                    <a:lnTo>
                      <a:pt x="9667" y="14915"/>
                    </a:lnTo>
                    <a:lnTo>
                      <a:pt x="9609" y="15021"/>
                    </a:lnTo>
                    <a:lnTo>
                      <a:pt x="9530" y="15132"/>
                    </a:lnTo>
                    <a:lnTo>
                      <a:pt x="9479" y="15276"/>
                    </a:lnTo>
                    <a:lnTo>
                      <a:pt x="9395" y="15443"/>
                    </a:lnTo>
                    <a:lnTo>
                      <a:pt x="9345" y="15586"/>
                    </a:lnTo>
                    <a:lnTo>
                      <a:pt x="9275" y="15726"/>
                    </a:lnTo>
                    <a:lnTo>
                      <a:pt x="9162" y="15929"/>
                    </a:lnTo>
                    <a:lnTo>
                      <a:pt x="9125" y="16060"/>
                    </a:lnTo>
                    <a:lnTo>
                      <a:pt x="9118" y="16204"/>
                    </a:lnTo>
                    <a:lnTo>
                      <a:pt x="9133" y="16366"/>
                    </a:lnTo>
                    <a:lnTo>
                      <a:pt x="9145" y="16558"/>
                    </a:lnTo>
                    <a:lnTo>
                      <a:pt x="9224" y="16671"/>
                    </a:lnTo>
                    <a:lnTo>
                      <a:pt x="9275" y="16808"/>
                    </a:lnTo>
                    <a:lnTo>
                      <a:pt x="9364" y="16942"/>
                    </a:lnTo>
                    <a:lnTo>
                      <a:pt x="9448" y="17105"/>
                    </a:lnTo>
                    <a:lnTo>
                      <a:pt x="9540" y="17211"/>
                    </a:lnTo>
                    <a:lnTo>
                      <a:pt x="9663" y="17399"/>
                    </a:lnTo>
                    <a:lnTo>
                      <a:pt x="9739" y="17522"/>
                    </a:lnTo>
                    <a:lnTo>
                      <a:pt x="9826" y="17703"/>
                    </a:lnTo>
                    <a:lnTo>
                      <a:pt x="9978" y="17846"/>
                    </a:lnTo>
                    <a:lnTo>
                      <a:pt x="9978" y="17984"/>
                    </a:lnTo>
                    <a:lnTo>
                      <a:pt x="10014" y="18084"/>
                    </a:lnTo>
                    <a:lnTo>
                      <a:pt x="10050" y="18240"/>
                    </a:lnTo>
                    <a:lnTo>
                      <a:pt x="10081" y="18371"/>
                    </a:lnTo>
                    <a:lnTo>
                      <a:pt x="10146" y="18518"/>
                    </a:lnTo>
                    <a:lnTo>
                      <a:pt x="10197" y="18674"/>
                    </a:lnTo>
                    <a:lnTo>
                      <a:pt x="10223" y="18828"/>
                    </a:lnTo>
                    <a:lnTo>
                      <a:pt x="10173" y="18905"/>
                    </a:lnTo>
                    <a:cubicBezTo>
                      <a:pt x="10161" y="18932"/>
                      <a:pt x="10154" y="18960"/>
                      <a:pt x="10154" y="18989"/>
                    </a:cubicBezTo>
                    <a:cubicBezTo>
                      <a:pt x="10153" y="19050"/>
                      <a:pt x="10179" y="19109"/>
                      <a:pt x="10226" y="19154"/>
                    </a:cubicBezTo>
                    <a:lnTo>
                      <a:pt x="10226" y="19319"/>
                    </a:lnTo>
                    <a:lnTo>
                      <a:pt x="10198" y="19438"/>
                    </a:lnTo>
                    <a:lnTo>
                      <a:pt x="10205" y="19569"/>
                    </a:lnTo>
                    <a:lnTo>
                      <a:pt x="10335" y="19657"/>
                    </a:lnTo>
                    <a:cubicBezTo>
                      <a:pt x="10390" y="19680"/>
                      <a:pt x="10437" y="19714"/>
                      <a:pt x="10472" y="19757"/>
                    </a:cubicBezTo>
                    <a:cubicBezTo>
                      <a:pt x="10520" y="19816"/>
                      <a:pt x="10543" y="19887"/>
                      <a:pt x="10537" y="19959"/>
                    </a:cubicBezTo>
                    <a:cubicBezTo>
                      <a:pt x="10582" y="19972"/>
                      <a:pt x="10624" y="19991"/>
                      <a:pt x="10662" y="20015"/>
                    </a:cubicBezTo>
                    <a:cubicBezTo>
                      <a:pt x="10709" y="20045"/>
                      <a:pt x="10748" y="20083"/>
                      <a:pt x="10778" y="20126"/>
                    </a:cubicBezTo>
                    <a:lnTo>
                      <a:pt x="10833" y="20258"/>
                    </a:lnTo>
                    <a:lnTo>
                      <a:pt x="10886" y="20443"/>
                    </a:lnTo>
                    <a:lnTo>
                      <a:pt x="10987" y="20518"/>
                    </a:lnTo>
                    <a:lnTo>
                      <a:pt x="11146" y="20643"/>
                    </a:lnTo>
                    <a:lnTo>
                      <a:pt x="11228" y="20767"/>
                    </a:lnTo>
                    <a:lnTo>
                      <a:pt x="11192" y="20929"/>
                    </a:lnTo>
                    <a:lnTo>
                      <a:pt x="11116" y="20979"/>
                    </a:lnTo>
                    <a:lnTo>
                      <a:pt x="11094" y="21129"/>
                    </a:lnTo>
                    <a:lnTo>
                      <a:pt x="11138" y="21216"/>
                    </a:lnTo>
                    <a:lnTo>
                      <a:pt x="11232" y="21323"/>
                    </a:lnTo>
                    <a:lnTo>
                      <a:pt x="11296" y="21404"/>
                    </a:lnTo>
                    <a:lnTo>
                      <a:pt x="11398" y="21485"/>
                    </a:lnTo>
                    <a:lnTo>
                      <a:pt x="11510" y="21554"/>
                    </a:lnTo>
                    <a:lnTo>
                      <a:pt x="11611" y="21600"/>
                    </a:lnTo>
                    <a:lnTo>
                      <a:pt x="11710" y="21587"/>
                    </a:lnTo>
                    <a:lnTo>
                      <a:pt x="11885" y="21519"/>
                    </a:lnTo>
                    <a:lnTo>
                      <a:pt x="12056" y="21494"/>
                    </a:lnTo>
                    <a:lnTo>
                      <a:pt x="12201" y="21481"/>
                    </a:lnTo>
                    <a:lnTo>
                      <a:pt x="12338" y="21418"/>
                    </a:lnTo>
                    <a:lnTo>
                      <a:pt x="12439" y="21389"/>
                    </a:lnTo>
                    <a:lnTo>
                      <a:pt x="12576" y="21408"/>
                    </a:lnTo>
                    <a:lnTo>
                      <a:pt x="12739" y="21426"/>
                    </a:lnTo>
                    <a:lnTo>
                      <a:pt x="12983" y="21499"/>
                    </a:lnTo>
                    <a:lnTo>
                      <a:pt x="13082" y="21535"/>
                    </a:lnTo>
                    <a:lnTo>
                      <a:pt x="13262" y="21478"/>
                    </a:lnTo>
                    <a:lnTo>
                      <a:pt x="13457" y="21372"/>
                    </a:lnTo>
                    <a:lnTo>
                      <a:pt x="13645" y="21293"/>
                    </a:lnTo>
                    <a:lnTo>
                      <a:pt x="13855" y="21184"/>
                    </a:lnTo>
                    <a:lnTo>
                      <a:pt x="13917" y="21124"/>
                    </a:lnTo>
                    <a:lnTo>
                      <a:pt x="14020" y="21112"/>
                    </a:lnTo>
                    <a:lnTo>
                      <a:pt x="14140" y="20918"/>
                    </a:lnTo>
                    <a:lnTo>
                      <a:pt x="14308" y="20841"/>
                    </a:lnTo>
                    <a:lnTo>
                      <a:pt x="14496" y="20735"/>
                    </a:lnTo>
                    <a:lnTo>
                      <a:pt x="14532" y="20631"/>
                    </a:lnTo>
                    <a:cubicBezTo>
                      <a:pt x="14523" y="20597"/>
                      <a:pt x="14526" y="20563"/>
                      <a:pt x="14539" y="20531"/>
                    </a:cubicBezTo>
                    <a:cubicBezTo>
                      <a:pt x="14575" y="20440"/>
                      <a:pt x="14682" y="20384"/>
                      <a:pt x="14791" y="20399"/>
                    </a:cubicBezTo>
                    <a:lnTo>
                      <a:pt x="14996" y="20260"/>
                    </a:lnTo>
                    <a:lnTo>
                      <a:pt x="15107" y="20110"/>
                    </a:lnTo>
                    <a:lnTo>
                      <a:pt x="15150" y="19997"/>
                    </a:lnTo>
                    <a:lnTo>
                      <a:pt x="15186" y="19891"/>
                    </a:lnTo>
                    <a:lnTo>
                      <a:pt x="15369" y="19792"/>
                    </a:lnTo>
                    <a:lnTo>
                      <a:pt x="15454" y="19676"/>
                    </a:lnTo>
                    <a:lnTo>
                      <a:pt x="15576" y="19632"/>
                    </a:lnTo>
                    <a:lnTo>
                      <a:pt x="15638" y="19549"/>
                    </a:lnTo>
                    <a:lnTo>
                      <a:pt x="15609" y="19482"/>
                    </a:lnTo>
                    <a:lnTo>
                      <a:pt x="15554" y="19391"/>
                    </a:lnTo>
                    <a:lnTo>
                      <a:pt x="15540" y="19247"/>
                    </a:lnTo>
                    <a:lnTo>
                      <a:pt x="15594" y="18994"/>
                    </a:lnTo>
                    <a:lnTo>
                      <a:pt x="15680" y="18888"/>
                    </a:lnTo>
                    <a:lnTo>
                      <a:pt x="15783" y="18803"/>
                    </a:lnTo>
                    <a:lnTo>
                      <a:pt x="16108" y="18703"/>
                    </a:lnTo>
                    <a:lnTo>
                      <a:pt x="16294" y="18563"/>
                    </a:lnTo>
                    <a:lnTo>
                      <a:pt x="16356" y="18482"/>
                    </a:lnTo>
                    <a:lnTo>
                      <a:pt x="16450" y="18419"/>
                    </a:lnTo>
                    <a:lnTo>
                      <a:pt x="16505" y="18325"/>
                    </a:lnTo>
                    <a:lnTo>
                      <a:pt x="16541" y="18156"/>
                    </a:lnTo>
                    <a:lnTo>
                      <a:pt x="16548" y="18043"/>
                    </a:lnTo>
                    <a:lnTo>
                      <a:pt x="16548" y="17943"/>
                    </a:lnTo>
                    <a:lnTo>
                      <a:pt x="16457" y="17826"/>
                    </a:lnTo>
                    <a:lnTo>
                      <a:pt x="16334" y="17670"/>
                    </a:lnTo>
                    <a:lnTo>
                      <a:pt x="16240" y="17538"/>
                    </a:lnTo>
                    <a:lnTo>
                      <a:pt x="16254" y="17449"/>
                    </a:lnTo>
                    <a:lnTo>
                      <a:pt x="16304" y="17342"/>
                    </a:lnTo>
                    <a:lnTo>
                      <a:pt x="16369" y="17186"/>
                    </a:lnTo>
                    <a:lnTo>
                      <a:pt x="16451" y="17084"/>
                    </a:lnTo>
                    <a:lnTo>
                      <a:pt x="16585" y="16986"/>
                    </a:lnTo>
                    <a:lnTo>
                      <a:pt x="16672" y="16904"/>
                    </a:lnTo>
                    <a:lnTo>
                      <a:pt x="16819" y="16806"/>
                    </a:lnTo>
                    <a:lnTo>
                      <a:pt x="16908" y="16667"/>
                    </a:lnTo>
                    <a:lnTo>
                      <a:pt x="17014" y="16561"/>
                    </a:lnTo>
                    <a:lnTo>
                      <a:pt x="17093" y="16492"/>
                    </a:lnTo>
                    <a:lnTo>
                      <a:pt x="17208" y="16417"/>
                    </a:lnTo>
                    <a:lnTo>
                      <a:pt x="17512" y="16298"/>
                    </a:lnTo>
                    <a:lnTo>
                      <a:pt x="17764" y="16173"/>
                    </a:lnTo>
                    <a:lnTo>
                      <a:pt x="17834" y="16130"/>
                    </a:lnTo>
                    <a:lnTo>
                      <a:pt x="18026" y="15990"/>
                    </a:lnTo>
                    <a:cubicBezTo>
                      <a:pt x="18082" y="15956"/>
                      <a:pt x="18127" y="15911"/>
                      <a:pt x="18157" y="15859"/>
                    </a:cubicBezTo>
                    <a:cubicBezTo>
                      <a:pt x="18188" y="15803"/>
                      <a:pt x="18203" y="15741"/>
                      <a:pt x="18198" y="15679"/>
                    </a:cubicBezTo>
                    <a:lnTo>
                      <a:pt x="18246" y="15583"/>
                    </a:lnTo>
                    <a:lnTo>
                      <a:pt x="18366" y="15487"/>
                    </a:lnTo>
                    <a:lnTo>
                      <a:pt x="18345" y="15404"/>
                    </a:lnTo>
                    <a:lnTo>
                      <a:pt x="18243" y="15335"/>
                    </a:lnTo>
                    <a:lnTo>
                      <a:pt x="18279" y="15179"/>
                    </a:lnTo>
                    <a:lnTo>
                      <a:pt x="18265" y="15022"/>
                    </a:lnTo>
                    <a:lnTo>
                      <a:pt x="18188" y="14962"/>
                    </a:lnTo>
                    <a:cubicBezTo>
                      <a:pt x="18199" y="14916"/>
                      <a:pt x="18210" y="14869"/>
                      <a:pt x="18222" y="14823"/>
                    </a:cubicBezTo>
                    <a:cubicBezTo>
                      <a:pt x="18246" y="14730"/>
                      <a:pt x="18271" y="14638"/>
                      <a:pt x="18299" y="14547"/>
                    </a:cubicBezTo>
                    <a:lnTo>
                      <a:pt x="18285" y="14483"/>
                    </a:lnTo>
                    <a:lnTo>
                      <a:pt x="18215" y="14353"/>
                    </a:lnTo>
                    <a:lnTo>
                      <a:pt x="18136" y="14247"/>
                    </a:lnTo>
                    <a:lnTo>
                      <a:pt x="18078" y="14173"/>
                    </a:lnTo>
                    <a:lnTo>
                      <a:pt x="18002" y="14079"/>
                    </a:lnTo>
                    <a:lnTo>
                      <a:pt x="17843" y="13717"/>
                    </a:lnTo>
                    <a:lnTo>
                      <a:pt x="17758" y="13550"/>
                    </a:lnTo>
                    <a:lnTo>
                      <a:pt x="17758" y="13409"/>
                    </a:lnTo>
                    <a:lnTo>
                      <a:pt x="17751" y="13334"/>
                    </a:lnTo>
                    <a:lnTo>
                      <a:pt x="17751" y="13215"/>
                    </a:lnTo>
                    <a:lnTo>
                      <a:pt x="17758" y="13096"/>
                    </a:lnTo>
                    <a:lnTo>
                      <a:pt x="17763" y="12990"/>
                    </a:lnTo>
                    <a:lnTo>
                      <a:pt x="17785" y="12871"/>
                    </a:lnTo>
                    <a:lnTo>
                      <a:pt x="17806" y="12777"/>
                    </a:lnTo>
                    <a:lnTo>
                      <a:pt x="17847" y="12656"/>
                    </a:lnTo>
                    <a:lnTo>
                      <a:pt x="17869" y="12508"/>
                    </a:lnTo>
                    <a:lnTo>
                      <a:pt x="17948" y="12397"/>
                    </a:lnTo>
                    <a:lnTo>
                      <a:pt x="17975" y="12341"/>
                    </a:lnTo>
                    <a:lnTo>
                      <a:pt x="18025" y="12266"/>
                    </a:lnTo>
                    <a:lnTo>
                      <a:pt x="18119" y="12160"/>
                    </a:lnTo>
                    <a:lnTo>
                      <a:pt x="18213" y="12103"/>
                    </a:lnTo>
                    <a:lnTo>
                      <a:pt x="18266" y="11989"/>
                    </a:lnTo>
                    <a:lnTo>
                      <a:pt x="18374" y="11916"/>
                    </a:lnTo>
                    <a:lnTo>
                      <a:pt x="18483" y="11840"/>
                    </a:lnTo>
                    <a:lnTo>
                      <a:pt x="18706" y="11666"/>
                    </a:lnTo>
                    <a:lnTo>
                      <a:pt x="18844" y="11494"/>
                    </a:lnTo>
                    <a:lnTo>
                      <a:pt x="18938" y="11331"/>
                    </a:lnTo>
                    <a:lnTo>
                      <a:pt x="19010" y="11281"/>
                    </a:lnTo>
                    <a:lnTo>
                      <a:pt x="19096" y="11194"/>
                    </a:lnTo>
                    <a:lnTo>
                      <a:pt x="19175" y="11131"/>
                    </a:lnTo>
                    <a:lnTo>
                      <a:pt x="19282" y="10996"/>
                    </a:lnTo>
                    <a:lnTo>
                      <a:pt x="19324" y="10940"/>
                    </a:lnTo>
                    <a:lnTo>
                      <a:pt x="19389" y="10872"/>
                    </a:lnTo>
                    <a:lnTo>
                      <a:pt x="19524" y="10799"/>
                    </a:lnTo>
                    <a:cubicBezTo>
                      <a:pt x="19560" y="10778"/>
                      <a:pt x="19596" y="10758"/>
                      <a:pt x="19632" y="10738"/>
                    </a:cubicBezTo>
                    <a:cubicBezTo>
                      <a:pt x="19704" y="10698"/>
                      <a:pt x="19777" y="10660"/>
                      <a:pt x="19849" y="10621"/>
                    </a:cubicBezTo>
                    <a:lnTo>
                      <a:pt x="20001" y="10465"/>
                    </a:lnTo>
                    <a:lnTo>
                      <a:pt x="20044" y="10396"/>
                    </a:lnTo>
                    <a:lnTo>
                      <a:pt x="20145" y="10315"/>
                    </a:lnTo>
                    <a:lnTo>
                      <a:pt x="20246" y="10299"/>
                    </a:lnTo>
                    <a:lnTo>
                      <a:pt x="20366" y="10226"/>
                    </a:lnTo>
                    <a:cubicBezTo>
                      <a:pt x="20392" y="10200"/>
                      <a:pt x="20416" y="10173"/>
                      <a:pt x="20438" y="10144"/>
                    </a:cubicBezTo>
                    <a:cubicBezTo>
                      <a:pt x="20479" y="10093"/>
                      <a:pt x="20513" y="10038"/>
                      <a:pt x="20540" y="9980"/>
                    </a:cubicBezTo>
                    <a:lnTo>
                      <a:pt x="20669" y="9713"/>
                    </a:lnTo>
                    <a:lnTo>
                      <a:pt x="20763" y="9627"/>
                    </a:lnTo>
                    <a:lnTo>
                      <a:pt x="20850" y="9427"/>
                    </a:lnTo>
                    <a:lnTo>
                      <a:pt x="21053" y="9218"/>
                    </a:lnTo>
                    <a:lnTo>
                      <a:pt x="21106" y="9101"/>
                    </a:lnTo>
                    <a:lnTo>
                      <a:pt x="21207" y="8920"/>
                    </a:lnTo>
                    <a:lnTo>
                      <a:pt x="21270" y="8773"/>
                    </a:lnTo>
                    <a:lnTo>
                      <a:pt x="21345" y="8665"/>
                    </a:lnTo>
                    <a:lnTo>
                      <a:pt x="21410" y="8525"/>
                    </a:lnTo>
                    <a:lnTo>
                      <a:pt x="21516" y="8371"/>
                    </a:lnTo>
                    <a:lnTo>
                      <a:pt x="21542" y="8283"/>
                    </a:lnTo>
                    <a:lnTo>
                      <a:pt x="21600" y="8133"/>
                    </a:lnTo>
                    <a:lnTo>
                      <a:pt x="21600" y="8003"/>
                    </a:lnTo>
                    <a:lnTo>
                      <a:pt x="21549" y="7866"/>
                    </a:lnTo>
                    <a:lnTo>
                      <a:pt x="21537" y="7747"/>
                    </a:lnTo>
                    <a:lnTo>
                      <a:pt x="21528" y="7674"/>
                    </a:lnTo>
                    <a:lnTo>
                      <a:pt x="21417" y="7699"/>
                    </a:lnTo>
                    <a:lnTo>
                      <a:pt x="21251" y="7784"/>
                    </a:lnTo>
                    <a:lnTo>
                      <a:pt x="20953" y="7845"/>
                    </a:lnTo>
                    <a:lnTo>
                      <a:pt x="20707" y="7931"/>
                    </a:lnTo>
                    <a:lnTo>
                      <a:pt x="20477" y="7987"/>
                    </a:lnTo>
                    <a:lnTo>
                      <a:pt x="20226" y="8018"/>
                    </a:lnTo>
                    <a:lnTo>
                      <a:pt x="19987" y="8056"/>
                    </a:lnTo>
                    <a:lnTo>
                      <a:pt x="19901" y="8080"/>
                    </a:lnTo>
                    <a:lnTo>
                      <a:pt x="19803" y="8110"/>
                    </a:lnTo>
                    <a:lnTo>
                      <a:pt x="19721" y="8116"/>
                    </a:lnTo>
                    <a:lnTo>
                      <a:pt x="19490" y="8053"/>
                    </a:lnTo>
                    <a:cubicBezTo>
                      <a:pt x="19444" y="8038"/>
                      <a:pt x="19398" y="8022"/>
                      <a:pt x="19353" y="8003"/>
                    </a:cubicBezTo>
                    <a:cubicBezTo>
                      <a:pt x="19301" y="7982"/>
                      <a:pt x="19251" y="7959"/>
                      <a:pt x="19202" y="7934"/>
                    </a:cubicBezTo>
                    <a:lnTo>
                      <a:pt x="19144" y="7826"/>
                    </a:lnTo>
                    <a:lnTo>
                      <a:pt x="19151" y="7733"/>
                    </a:lnTo>
                    <a:lnTo>
                      <a:pt x="19091" y="7614"/>
                    </a:lnTo>
                    <a:lnTo>
                      <a:pt x="19062" y="7518"/>
                    </a:lnTo>
                    <a:lnTo>
                      <a:pt x="19033" y="7385"/>
                    </a:lnTo>
                    <a:lnTo>
                      <a:pt x="18862" y="7343"/>
                    </a:lnTo>
                    <a:lnTo>
                      <a:pt x="18805" y="7243"/>
                    </a:lnTo>
                    <a:lnTo>
                      <a:pt x="18783" y="7166"/>
                    </a:lnTo>
                    <a:lnTo>
                      <a:pt x="18632" y="7073"/>
                    </a:lnTo>
                    <a:lnTo>
                      <a:pt x="18605" y="6906"/>
                    </a:lnTo>
                    <a:lnTo>
                      <a:pt x="18519" y="6897"/>
                    </a:lnTo>
                    <a:cubicBezTo>
                      <a:pt x="18492" y="6901"/>
                      <a:pt x="18465" y="6899"/>
                      <a:pt x="18439" y="6891"/>
                    </a:cubicBezTo>
                    <a:cubicBezTo>
                      <a:pt x="18366" y="6870"/>
                      <a:pt x="18317" y="6810"/>
                      <a:pt x="18316" y="6743"/>
                    </a:cubicBezTo>
                    <a:cubicBezTo>
                      <a:pt x="18302" y="6716"/>
                      <a:pt x="18283" y="6691"/>
                      <a:pt x="18261" y="6668"/>
                    </a:cubicBezTo>
                    <a:cubicBezTo>
                      <a:pt x="18230" y="6636"/>
                      <a:pt x="18191" y="6609"/>
                      <a:pt x="18148" y="6589"/>
                    </a:cubicBezTo>
                    <a:lnTo>
                      <a:pt x="18030" y="6579"/>
                    </a:lnTo>
                    <a:lnTo>
                      <a:pt x="17871" y="6463"/>
                    </a:lnTo>
                    <a:lnTo>
                      <a:pt x="17771" y="6355"/>
                    </a:lnTo>
                    <a:lnTo>
                      <a:pt x="17792" y="6247"/>
                    </a:lnTo>
                    <a:lnTo>
                      <a:pt x="17721" y="6185"/>
                    </a:lnTo>
                    <a:lnTo>
                      <a:pt x="17713" y="6087"/>
                    </a:lnTo>
                    <a:lnTo>
                      <a:pt x="17711" y="6006"/>
                    </a:lnTo>
                    <a:lnTo>
                      <a:pt x="17530" y="5908"/>
                    </a:lnTo>
                    <a:lnTo>
                      <a:pt x="17460" y="5774"/>
                    </a:lnTo>
                    <a:lnTo>
                      <a:pt x="17402" y="5680"/>
                    </a:lnTo>
                    <a:lnTo>
                      <a:pt x="17258" y="5530"/>
                    </a:lnTo>
                    <a:lnTo>
                      <a:pt x="17183" y="5451"/>
                    </a:lnTo>
                    <a:lnTo>
                      <a:pt x="17082" y="5351"/>
                    </a:lnTo>
                    <a:lnTo>
                      <a:pt x="17048" y="5222"/>
                    </a:lnTo>
                    <a:lnTo>
                      <a:pt x="17048" y="5089"/>
                    </a:lnTo>
                    <a:cubicBezTo>
                      <a:pt x="17065" y="5018"/>
                      <a:pt x="17060" y="4945"/>
                      <a:pt x="17034" y="4876"/>
                    </a:cubicBezTo>
                    <a:cubicBezTo>
                      <a:pt x="17013" y="4820"/>
                      <a:pt x="16978" y="4769"/>
                      <a:pt x="16933" y="4726"/>
                    </a:cubicBezTo>
                    <a:lnTo>
                      <a:pt x="16889" y="4630"/>
                    </a:lnTo>
                    <a:lnTo>
                      <a:pt x="16775" y="4458"/>
                    </a:lnTo>
                    <a:lnTo>
                      <a:pt x="16501" y="4341"/>
                    </a:lnTo>
                    <a:lnTo>
                      <a:pt x="16472" y="4199"/>
                    </a:lnTo>
                    <a:cubicBezTo>
                      <a:pt x="16470" y="4140"/>
                      <a:pt x="16461" y="4082"/>
                      <a:pt x="16443" y="4024"/>
                    </a:cubicBezTo>
                    <a:cubicBezTo>
                      <a:pt x="16425" y="3965"/>
                      <a:pt x="16398" y="3909"/>
                      <a:pt x="16363" y="3855"/>
                    </a:cubicBezTo>
                    <a:lnTo>
                      <a:pt x="16291" y="3674"/>
                    </a:lnTo>
                    <a:cubicBezTo>
                      <a:pt x="16289" y="3647"/>
                      <a:pt x="16285" y="3621"/>
                      <a:pt x="16277" y="3595"/>
                    </a:cubicBezTo>
                    <a:cubicBezTo>
                      <a:pt x="16256" y="3522"/>
                      <a:pt x="16213" y="3455"/>
                      <a:pt x="16154" y="3401"/>
                    </a:cubicBezTo>
                    <a:lnTo>
                      <a:pt x="16039" y="3250"/>
                    </a:lnTo>
                    <a:lnTo>
                      <a:pt x="15769" y="2894"/>
                    </a:lnTo>
                    <a:lnTo>
                      <a:pt x="15611" y="2670"/>
                    </a:lnTo>
                    <a:lnTo>
                      <a:pt x="15517" y="2564"/>
                    </a:lnTo>
                    <a:lnTo>
                      <a:pt x="15445" y="2442"/>
                    </a:lnTo>
                    <a:lnTo>
                      <a:pt x="15435" y="2351"/>
                    </a:lnTo>
                    <a:lnTo>
                      <a:pt x="15507" y="2268"/>
                    </a:lnTo>
                    <a:lnTo>
                      <a:pt x="15557" y="2174"/>
                    </a:lnTo>
                    <a:lnTo>
                      <a:pt x="15579" y="2095"/>
                    </a:lnTo>
                    <a:lnTo>
                      <a:pt x="15476" y="1983"/>
                    </a:lnTo>
                    <a:lnTo>
                      <a:pt x="15276" y="1854"/>
                    </a:lnTo>
                    <a:lnTo>
                      <a:pt x="15163" y="1798"/>
                    </a:lnTo>
                    <a:lnTo>
                      <a:pt x="15004" y="1798"/>
                    </a:lnTo>
                    <a:lnTo>
                      <a:pt x="14882" y="1810"/>
                    </a:lnTo>
                    <a:lnTo>
                      <a:pt x="14680" y="1867"/>
                    </a:lnTo>
                    <a:lnTo>
                      <a:pt x="14502" y="1898"/>
                    </a:lnTo>
                    <a:lnTo>
                      <a:pt x="14335" y="1902"/>
                    </a:lnTo>
                    <a:lnTo>
                      <a:pt x="14156" y="1858"/>
                    </a:lnTo>
                    <a:lnTo>
                      <a:pt x="13954" y="1827"/>
                    </a:lnTo>
                    <a:lnTo>
                      <a:pt x="13826" y="1795"/>
                    </a:lnTo>
                    <a:lnTo>
                      <a:pt x="13650" y="1741"/>
                    </a:lnTo>
                    <a:lnTo>
                      <a:pt x="13521" y="1716"/>
                    </a:lnTo>
                    <a:lnTo>
                      <a:pt x="13389" y="1716"/>
                    </a:lnTo>
                    <a:lnTo>
                      <a:pt x="13240" y="1681"/>
                    </a:lnTo>
                    <a:lnTo>
                      <a:pt x="13103" y="1668"/>
                    </a:lnTo>
                    <a:lnTo>
                      <a:pt x="12934" y="1606"/>
                    </a:lnTo>
                    <a:lnTo>
                      <a:pt x="12749" y="1481"/>
                    </a:lnTo>
                    <a:lnTo>
                      <a:pt x="12590" y="1418"/>
                    </a:lnTo>
                    <a:lnTo>
                      <a:pt x="12457" y="1374"/>
                    </a:lnTo>
                    <a:lnTo>
                      <a:pt x="12308" y="1331"/>
                    </a:lnTo>
                    <a:lnTo>
                      <a:pt x="12072" y="1318"/>
                    </a:lnTo>
                    <a:lnTo>
                      <a:pt x="11905" y="129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Shape 1990">
                <a:extLst>
                  <a:ext uri="{FF2B5EF4-FFF2-40B4-BE49-F238E27FC236}">
                    <a16:creationId xmlns:a16="http://schemas.microsoft.com/office/drawing/2014/main" id="{3EC38E7C-6AA9-46F0-BBF0-DFDDD16CC6E3}"/>
                  </a:ext>
                </a:extLst>
              </p:cNvPr>
              <p:cNvSpPr/>
              <p:nvPr/>
            </p:nvSpPr>
            <p:spPr>
              <a:xfrm>
                <a:off x="11324568" y="5403491"/>
                <a:ext cx="40258" cy="48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26" y="0"/>
                    </a:moveTo>
                    <a:lnTo>
                      <a:pt x="0" y="9333"/>
                    </a:lnTo>
                    <a:lnTo>
                      <a:pt x="1832" y="16236"/>
                    </a:lnTo>
                    <a:lnTo>
                      <a:pt x="15030" y="21600"/>
                    </a:lnTo>
                    <a:lnTo>
                      <a:pt x="21600" y="15013"/>
                    </a:lnTo>
                    <a:lnTo>
                      <a:pt x="21600" y="3233"/>
                    </a:lnTo>
                    <a:lnTo>
                      <a:pt x="63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Shape 1991">
                <a:extLst>
                  <a:ext uri="{FF2B5EF4-FFF2-40B4-BE49-F238E27FC236}">
                    <a16:creationId xmlns:a16="http://schemas.microsoft.com/office/drawing/2014/main" id="{B14FC676-A637-4076-82EF-AA1EC14076EC}"/>
                  </a:ext>
                </a:extLst>
              </p:cNvPr>
              <p:cNvSpPr/>
              <p:nvPr/>
            </p:nvSpPr>
            <p:spPr>
              <a:xfrm>
                <a:off x="10532256" y="5896174"/>
                <a:ext cx="445130" cy="852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96" y="0"/>
                    </a:moveTo>
                    <a:lnTo>
                      <a:pt x="19918" y="733"/>
                    </a:lnTo>
                    <a:lnTo>
                      <a:pt x="20738" y="1839"/>
                    </a:lnTo>
                    <a:lnTo>
                      <a:pt x="21268" y="2687"/>
                    </a:lnTo>
                    <a:lnTo>
                      <a:pt x="21600" y="3981"/>
                    </a:lnTo>
                    <a:lnTo>
                      <a:pt x="20826" y="5023"/>
                    </a:lnTo>
                    <a:cubicBezTo>
                      <a:pt x="20609" y="5376"/>
                      <a:pt x="20366" y="5724"/>
                      <a:pt x="20097" y="6066"/>
                    </a:cubicBezTo>
                    <a:cubicBezTo>
                      <a:pt x="19662" y="6621"/>
                      <a:pt x="19160" y="7160"/>
                      <a:pt x="18594" y="7681"/>
                    </a:cubicBezTo>
                    <a:lnTo>
                      <a:pt x="17802" y="9136"/>
                    </a:lnTo>
                    <a:lnTo>
                      <a:pt x="17031" y="10592"/>
                    </a:lnTo>
                    <a:cubicBezTo>
                      <a:pt x="16764" y="10920"/>
                      <a:pt x="16499" y="11249"/>
                      <a:pt x="16235" y="11578"/>
                    </a:cubicBezTo>
                    <a:cubicBezTo>
                      <a:pt x="15888" y="12012"/>
                      <a:pt x="15544" y="12446"/>
                      <a:pt x="15203" y="12881"/>
                    </a:cubicBezTo>
                    <a:lnTo>
                      <a:pt x="14606" y="13728"/>
                    </a:lnTo>
                    <a:lnTo>
                      <a:pt x="14010" y="14760"/>
                    </a:lnTo>
                    <a:lnTo>
                      <a:pt x="13215" y="16308"/>
                    </a:lnTo>
                    <a:lnTo>
                      <a:pt x="12950" y="17339"/>
                    </a:lnTo>
                    <a:lnTo>
                      <a:pt x="12553" y="18473"/>
                    </a:lnTo>
                    <a:lnTo>
                      <a:pt x="11359" y="19536"/>
                    </a:lnTo>
                    <a:lnTo>
                      <a:pt x="10161" y="20327"/>
                    </a:lnTo>
                    <a:lnTo>
                      <a:pt x="8567" y="20671"/>
                    </a:lnTo>
                    <a:lnTo>
                      <a:pt x="6435" y="21394"/>
                    </a:lnTo>
                    <a:lnTo>
                      <a:pt x="5446" y="21600"/>
                    </a:lnTo>
                    <a:cubicBezTo>
                      <a:pt x="4959" y="21573"/>
                      <a:pt x="4489" y="21491"/>
                      <a:pt x="4070" y="21359"/>
                    </a:cubicBezTo>
                    <a:cubicBezTo>
                      <a:pt x="3557" y="21198"/>
                      <a:pt x="3137" y="20969"/>
                      <a:pt x="2852" y="20696"/>
                    </a:cubicBezTo>
                    <a:cubicBezTo>
                      <a:pt x="2444" y="20653"/>
                      <a:pt x="2063" y="20558"/>
                      <a:pt x="1743" y="20420"/>
                    </a:cubicBezTo>
                    <a:cubicBezTo>
                      <a:pt x="1252" y="20209"/>
                      <a:pt x="932" y="19911"/>
                      <a:pt x="844" y="19584"/>
                    </a:cubicBezTo>
                    <a:cubicBezTo>
                      <a:pt x="905" y="19197"/>
                      <a:pt x="866" y="18807"/>
                      <a:pt x="730" y="18426"/>
                    </a:cubicBezTo>
                    <a:cubicBezTo>
                      <a:pt x="598" y="18058"/>
                      <a:pt x="376" y="17701"/>
                      <a:pt x="69" y="17362"/>
                    </a:cubicBezTo>
                    <a:lnTo>
                      <a:pt x="0" y="16892"/>
                    </a:lnTo>
                    <a:lnTo>
                      <a:pt x="534" y="16137"/>
                    </a:lnTo>
                    <a:lnTo>
                      <a:pt x="1656" y="15246"/>
                    </a:lnTo>
                    <a:lnTo>
                      <a:pt x="2695" y="14432"/>
                    </a:lnTo>
                    <a:lnTo>
                      <a:pt x="3422" y="13745"/>
                    </a:lnTo>
                    <a:lnTo>
                      <a:pt x="4350" y="12713"/>
                    </a:lnTo>
                    <a:cubicBezTo>
                      <a:pt x="4439" y="12532"/>
                      <a:pt x="4506" y="12348"/>
                      <a:pt x="4549" y="12163"/>
                    </a:cubicBezTo>
                    <a:cubicBezTo>
                      <a:pt x="4652" y="11728"/>
                      <a:pt x="4630" y="11288"/>
                      <a:pt x="4483" y="10857"/>
                    </a:cubicBezTo>
                    <a:lnTo>
                      <a:pt x="3687" y="9791"/>
                    </a:lnTo>
                    <a:cubicBezTo>
                      <a:pt x="3616" y="9483"/>
                      <a:pt x="3616" y="9171"/>
                      <a:pt x="3687" y="8862"/>
                    </a:cubicBezTo>
                    <a:cubicBezTo>
                      <a:pt x="3777" y="8475"/>
                      <a:pt x="3978" y="8097"/>
                      <a:pt x="4284" y="7740"/>
                    </a:cubicBezTo>
                    <a:lnTo>
                      <a:pt x="4594" y="6756"/>
                    </a:lnTo>
                    <a:lnTo>
                      <a:pt x="5588" y="5967"/>
                    </a:lnTo>
                    <a:cubicBezTo>
                      <a:pt x="5955" y="5974"/>
                      <a:pt x="6322" y="5974"/>
                      <a:pt x="6688" y="5967"/>
                    </a:cubicBezTo>
                    <a:cubicBezTo>
                      <a:pt x="7526" y="5953"/>
                      <a:pt x="8361" y="5907"/>
                      <a:pt x="9186" y="5830"/>
                    </a:cubicBezTo>
                    <a:lnTo>
                      <a:pt x="11131" y="5176"/>
                    </a:lnTo>
                    <a:lnTo>
                      <a:pt x="12454" y="4236"/>
                    </a:lnTo>
                    <a:cubicBezTo>
                      <a:pt x="12687" y="3853"/>
                      <a:pt x="13251" y="3548"/>
                      <a:pt x="13980" y="3411"/>
                    </a:cubicBezTo>
                    <a:cubicBezTo>
                      <a:pt x="14318" y="3347"/>
                      <a:pt x="14680" y="3324"/>
                      <a:pt x="15038" y="3342"/>
                    </a:cubicBezTo>
                    <a:cubicBezTo>
                      <a:pt x="15356" y="3221"/>
                      <a:pt x="15665" y="3095"/>
                      <a:pt x="15966" y="2964"/>
                    </a:cubicBezTo>
                    <a:cubicBezTo>
                      <a:pt x="16733" y="2629"/>
                      <a:pt x="17443" y="2261"/>
                      <a:pt x="18088" y="1863"/>
                    </a:cubicBezTo>
                    <a:lnTo>
                      <a:pt x="18685" y="866"/>
                    </a:lnTo>
                    <a:lnTo>
                      <a:pt x="18354" y="341"/>
                    </a:lnTo>
                    <a:lnTo>
                      <a:pt x="186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Shape 1992">
                <a:extLst>
                  <a:ext uri="{FF2B5EF4-FFF2-40B4-BE49-F238E27FC236}">
                    <a16:creationId xmlns:a16="http://schemas.microsoft.com/office/drawing/2014/main" id="{4965A52F-6550-41E8-9707-62851058D548}"/>
                  </a:ext>
                </a:extLst>
              </p:cNvPr>
              <p:cNvSpPr/>
              <p:nvPr/>
            </p:nvSpPr>
            <p:spPr>
              <a:xfrm>
                <a:off x="10649015" y="5974294"/>
                <a:ext cx="29309" cy="45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02" y="0"/>
                    </a:moveTo>
                    <a:lnTo>
                      <a:pt x="4813" y="1913"/>
                    </a:lnTo>
                    <a:lnTo>
                      <a:pt x="0" y="12064"/>
                    </a:lnTo>
                    <a:lnTo>
                      <a:pt x="5083" y="21600"/>
                    </a:lnTo>
                    <a:lnTo>
                      <a:pt x="21600" y="9513"/>
                    </a:lnTo>
                    <a:lnTo>
                      <a:pt x="188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Shape 1993">
                <a:extLst>
                  <a:ext uri="{FF2B5EF4-FFF2-40B4-BE49-F238E27FC236}">
                    <a16:creationId xmlns:a16="http://schemas.microsoft.com/office/drawing/2014/main" id="{AF868C44-9325-4F2C-9A58-A35AB8D7CC0E}"/>
                  </a:ext>
                </a:extLst>
              </p:cNvPr>
              <p:cNvSpPr/>
              <p:nvPr/>
            </p:nvSpPr>
            <p:spPr>
              <a:xfrm>
                <a:off x="10602981" y="5903464"/>
                <a:ext cx="37750" cy="36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28" y="8886"/>
                    </a:moveTo>
                    <a:lnTo>
                      <a:pt x="8318" y="0"/>
                    </a:lnTo>
                    <a:lnTo>
                      <a:pt x="0" y="6625"/>
                    </a:lnTo>
                    <a:lnTo>
                      <a:pt x="9071" y="16880"/>
                    </a:lnTo>
                    <a:lnTo>
                      <a:pt x="21600" y="21600"/>
                    </a:lnTo>
                    <a:lnTo>
                      <a:pt x="18128" y="888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Shape 1994">
                <a:extLst>
                  <a:ext uri="{FF2B5EF4-FFF2-40B4-BE49-F238E27FC236}">
                    <a16:creationId xmlns:a16="http://schemas.microsoft.com/office/drawing/2014/main" id="{91004F8C-5657-411E-BCB1-8F832381CEC2}"/>
                  </a:ext>
                </a:extLst>
              </p:cNvPr>
              <p:cNvSpPr/>
              <p:nvPr/>
            </p:nvSpPr>
            <p:spPr>
              <a:xfrm>
                <a:off x="10557166" y="5926771"/>
                <a:ext cx="36437" cy="29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00" y="0"/>
                    </a:moveTo>
                    <a:lnTo>
                      <a:pt x="0" y="2623"/>
                    </a:lnTo>
                    <a:lnTo>
                      <a:pt x="9524" y="21600"/>
                    </a:lnTo>
                    <a:lnTo>
                      <a:pt x="21600" y="20616"/>
                    </a:lnTo>
                    <a:lnTo>
                      <a:pt x="19979" y="3243"/>
                    </a:lnTo>
                    <a:lnTo>
                      <a:pt x="7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Shape 1995">
                <a:extLst>
                  <a:ext uri="{FF2B5EF4-FFF2-40B4-BE49-F238E27FC236}">
                    <a16:creationId xmlns:a16="http://schemas.microsoft.com/office/drawing/2014/main" id="{129F1188-BA6F-4400-A40E-82BAD91E54AE}"/>
                  </a:ext>
                </a:extLst>
              </p:cNvPr>
              <p:cNvSpPr/>
              <p:nvPr/>
            </p:nvSpPr>
            <p:spPr>
              <a:xfrm>
                <a:off x="10524071" y="5854508"/>
                <a:ext cx="29309" cy="43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62" y="0"/>
                    </a:moveTo>
                    <a:lnTo>
                      <a:pt x="3048" y="6808"/>
                    </a:lnTo>
                    <a:lnTo>
                      <a:pt x="0" y="16890"/>
                    </a:lnTo>
                    <a:lnTo>
                      <a:pt x="17411" y="21600"/>
                    </a:lnTo>
                    <a:lnTo>
                      <a:pt x="21600" y="12326"/>
                    </a:lnTo>
                    <a:lnTo>
                      <a:pt x="13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Shape 1996">
                <a:extLst>
                  <a:ext uri="{FF2B5EF4-FFF2-40B4-BE49-F238E27FC236}">
                    <a16:creationId xmlns:a16="http://schemas.microsoft.com/office/drawing/2014/main" id="{9688BE93-B670-46CB-A183-2B6353E8CF45}"/>
                  </a:ext>
                </a:extLst>
              </p:cNvPr>
              <p:cNvSpPr/>
              <p:nvPr/>
            </p:nvSpPr>
            <p:spPr>
              <a:xfrm>
                <a:off x="11258080" y="6420379"/>
                <a:ext cx="47941" cy="64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32" y="0"/>
                    </a:moveTo>
                    <a:lnTo>
                      <a:pt x="1397" y="5278"/>
                    </a:lnTo>
                    <a:lnTo>
                      <a:pt x="0" y="13559"/>
                    </a:lnTo>
                    <a:lnTo>
                      <a:pt x="6822" y="21600"/>
                    </a:lnTo>
                    <a:lnTo>
                      <a:pt x="21600" y="17485"/>
                    </a:lnTo>
                    <a:lnTo>
                      <a:pt x="21600" y="7445"/>
                    </a:lnTo>
                    <a:lnTo>
                      <a:pt x="95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Shape 1997">
                <a:extLst>
                  <a:ext uri="{FF2B5EF4-FFF2-40B4-BE49-F238E27FC236}">
                    <a16:creationId xmlns:a16="http://schemas.microsoft.com/office/drawing/2014/main" id="{CEA4EF1B-C5B1-4B9A-8F0E-71F8F8B29643}"/>
                  </a:ext>
                </a:extLst>
              </p:cNvPr>
              <p:cNvSpPr/>
              <p:nvPr/>
            </p:nvSpPr>
            <p:spPr>
              <a:xfrm>
                <a:off x="11370885" y="6371020"/>
                <a:ext cx="29308" cy="4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56" y="0"/>
                    </a:moveTo>
                    <a:lnTo>
                      <a:pt x="1750" y="4177"/>
                    </a:lnTo>
                    <a:lnTo>
                      <a:pt x="0" y="18148"/>
                    </a:lnTo>
                    <a:lnTo>
                      <a:pt x="21600" y="21600"/>
                    </a:lnTo>
                    <a:lnTo>
                      <a:pt x="21555" y="10257"/>
                    </a:lnTo>
                    <a:lnTo>
                      <a:pt x="179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Shape 1998">
                <a:extLst>
                  <a:ext uri="{FF2B5EF4-FFF2-40B4-BE49-F238E27FC236}">
                    <a16:creationId xmlns:a16="http://schemas.microsoft.com/office/drawing/2014/main" id="{76FA5055-E8A8-4B80-92D1-BD0761960AC1}"/>
                  </a:ext>
                </a:extLst>
              </p:cNvPr>
              <p:cNvSpPr/>
              <p:nvPr/>
            </p:nvSpPr>
            <p:spPr>
              <a:xfrm>
                <a:off x="7615796" y="6108157"/>
                <a:ext cx="57086" cy="54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97" y="0"/>
                    </a:moveTo>
                    <a:lnTo>
                      <a:pt x="0" y="19826"/>
                    </a:lnTo>
                    <a:lnTo>
                      <a:pt x="21600" y="21600"/>
                    </a:lnTo>
                    <a:lnTo>
                      <a:pt x="93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Shape 1999">
                <a:extLst>
                  <a:ext uri="{FF2B5EF4-FFF2-40B4-BE49-F238E27FC236}">
                    <a16:creationId xmlns:a16="http://schemas.microsoft.com/office/drawing/2014/main" id="{F7F17A08-86AE-426E-B54D-3C7B47F3DAF8}"/>
                  </a:ext>
                </a:extLst>
              </p:cNvPr>
              <p:cNvSpPr/>
              <p:nvPr/>
            </p:nvSpPr>
            <p:spPr>
              <a:xfrm>
                <a:off x="8335789" y="5008466"/>
                <a:ext cx="41643" cy="38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824" y="4121"/>
                    </a:lnTo>
                    <a:lnTo>
                      <a:pt x="0" y="11667"/>
                    </a:lnTo>
                    <a:lnTo>
                      <a:pt x="9389" y="21600"/>
                    </a:lnTo>
                    <a:lnTo>
                      <a:pt x="20674" y="1086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Shape 2000">
                <a:extLst>
                  <a:ext uri="{FF2B5EF4-FFF2-40B4-BE49-F238E27FC236}">
                    <a16:creationId xmlns:a16="http://schemas.microsoft.com/office/drawing/2014/main" id="{1DC530BD-2FD5-415F-8243-15B3D6C25E53}"/>
                  </a:ext>
                </a:extLst>
              </p:cNvPr>
              <p:cNvSpPr/>
              <p:nvPr/>
            </p:nvSpPr>
            <p:spPr>
              <a:xfrm>
                <a:off x="8466911" y="4840961"/>
                <a:ext cx="37086" cy="2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7" y="0"/>
                    </a:moveTo>
                    <a:lnTo>
                      <a:pt x="0" y="5982"/>
                    </a:lnTo>
                    <a:lnTo>
                      <a:pt x="2019" y="20443"/>
                    </a:lnTo>
                    <a:lnTo>
                      <a:pt x="15499" y="21600"/>
                    </a:lnTo>
                    <a:lnTo>
                      <a:pt x="21600" y="4412"/>
                    </a:lnTo>
                    <a:lnTo>
                      <a:pt x="110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Shape 2001">
                <a:extLst>
                  <a:ext uri="{FF2B5EF4-FFF2-40B4-BE49-F238E27FC236}">
                    <a16:creationId xmlns:a16="http://schemas.microsoft.com/office/drawing/2014/main" id="{047EBAA1-A2B1-4A30-993B-F1375EA6495F}"/>
                  </a:ext>
                </a:extLst>
              </p:cNvPr>
              <p:cNvSpPr/>
              <p:nvPr/>
            </p:nvSpPr>
            <p:spPr>
              <a:xfrm>
                <a:off x="8418976" y="4944536"/>
                <a:ext cx="29309" cy="2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11" y="0"/>
                    </a:moveTo>
                    <a:lnTo>
                      <a:pt x="0" y="9014"/>
                    </a:lnTo>
                    <a:lnTo>
                      <a:pt x="7385" y="21600"/>
                    </a:lnTo>
                    <a:lnTo>
                      <a:pt x="21600" y="12069"/>
                    </a:lnTo>
                    <a:lnTo>
                      <a:pt x="17567" y="1769"/>
                    </a:lnTo>
                    <a:lnTo>
                      <a:pt x="72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Shape 2002">
                <a:extLst>
                  <a:ext uri="{FF2B5EF4-FFF2-40B4-BE49-F238E27FC236}">
                    <a16:creationId xmlns:a16="http://schemas.microsoft.com/office/drawing/2014/main" id="{1C562DF7-2AC1-4218-90B8-262A0F060FE8}"/>
                  </a:ext>
                </a:extLst>
              </p:cNvPr>
              <p:cNvSpPr/>
              <p:nvPr/>
            </p:nvSpPr>
            <p:spPr>
              <a:xfrm>
                <a:off x="6580361" y="4063817"/>
                <a:ext cx="42224" cy="37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40" y="3109"/>
                    </a:moveTo>
                    <a:lnTo>
                      <a:pt x="7082" y="0"/>
                    </a:lnTo>
                    <a:lnTo>
                      <a:pt x="0" y="4651"/>
                    </a:lnTo>
                    <a:lnTo>
                      <a:pt x="2157" y="15611"/>
                    </a:lnTo>
                    <a:lnTo>
                      <a:pt x="14637" y="21600"/>
                    </a:lnTo>
                    <a:lnTo>
                      <a:pt x="21600" y="17214"/>
                    </a:lnTo>
                    <a:lnTo>
                      <a:pt x="18240" y="3109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Shape 2003">
                <a:extLst>
                  <a:ext uri="{FF2B5EF4-FFF2-40B4-BE49-F238E27FC236}">
                    <a16:creationId xmlns:a16="http://schemas.microsoft.com/office/drawing/2014/main" id="{8D7A9CC7-701D-4068-B333-5D68DBCECB3A}"/>
                  </a:ext>
                </a:extLst>
              </p:cNvPr>
              <p:cNvSpPr/>
              <p:nvPr/>
            </p:nvSpPr>
            <p:spPr>
              <a:xfrm>
                <a:off x="6532866" y="4071282"/>
                <a:ext cx="33001" cy="32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02" y="0"/>
                    </a:moveTo>
                    <a:lnTo>
                      <a:pt x="2249" y="4561"/>
                    </a:lnTo>
                    <a:lnTo>
                      <a:pt x="0" y="15210"/>
                    </a:lnTo>
                    <a:lnTo>
                      <a:pt x="16269" y="21600"/>
                    </a:lnTo>
                    <a:lnTo>
                      <a:pt x="21600" y="9771"/>
                    </a:lnTo>
                    <a:lnTo>
                      <a:pt x="100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Shape 2004">
                <a:extLst>
                  <a:ext uri="{FF2B5EF4-FFF2-40B4-BE49-F238E27FC236}">
                    <a16:creationId xmlns:a16="http://schemas.microsoft.com/office/drawing/2014/main" id="{6615409C-FB57-4732-AA4D-823BBF2A6539}"/>
                  </a:ext>
                </a:extLst>
              </p:cNvPr>
              <p:cNvSpPr/>
              <p:nvPr/>
            </p:nvSpPr>
            <p:spPr>
              <a:xfrm>
                <a:off x="6520775" y="3997180"/>
                <a:ext cx="29309" cy="29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67" y="0"/>
                    </a:moveTo>
                    <a:lnTo>
                      <a:pt x="0" y="5790"/>
                    </a:lnTo>
                    <a:lnTo>
                      <a:pt x="269" y="21257"/>
                    </a:lnTo>
                    <a:lnTo>
                      <a:pt x="21600" y="21600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Shape 2005">
                <a:extLst>
                  <a:ext uri="{FF2B5EF4-FFF2-40B4-BE49-F238E27FC236}">
                    <a16:creationId xmlns:a16="http://schemas.microsoft.com/office/drawing/2014/main" id="{65ABE236-686F-41F0-8E70-9848D7595F0E}"/>
                  </a:ext>
                </a:extLst>
              </p:cNvPr>
              <p:cNvSpPr/>
              <p:nvPr/>
            </p:nvSpPr>
            <p:spPr>
              <a:xfrm>
                <a:off x="6596135" y="4000612"/>
                <a:ext cx="29308" cy="29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88" y="13213"/>
                    </a:lnTo>
                    <a:lnTo>
                      <a:pt x="15312" y="21600"/>
                    </a:lnTo>
                    <a:lnTo>
                      <a:pt x="21600" y="19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Shape 2006">
                <a:extLst>
                  <a:ext uri="{FF2B5EF4-FFF2-40B4-BE49-F238E27FC236}">
                    <a16:creationId xmlns:a16="http://schemas.microsoft.com/office/drawing/2014/main" id="{2BC5D687-B962-45C2-BB45-DA508090C200}"/>
                  </a:ext>
                </a:extLst>
              </p:cNvPr>
              <p:cNvSpPr/>
              <p:nvPr/>
            </p:nvSpPr>
            <p:spPr>
              <a:xfrm>
                <a:off x="6436719" y="3940756"/>
                <a:ext cx="29308" cy="39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742"/>
                    </a:moveTo>
                    <a:lnTo>
                      <a:pt x="4329" y="14327"/>
                    </a:lnTo>
                    <a:lnTo>
                      <a:pt x="16819" y="21600"/>
                    </a:lnTo>
                    <a:lnTo>
                      <a:pt x="21600" y="10493"/>
                    </a:lnTo>
                    <a:lnTo>
                      <a:pt x="13195" y="0"/>
                    </a:lnTo>
                    <a:lnTo>
                      <a:pt x="0" y="3742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Shape 2007">
                <a:extLst>
                  <a:ext uri="{FF2B5EF4-FFF2-40B4-BE49-F238E27FC236}">
                    <a16:creationId xmlns:a16="http://schemas.microsoft.com/office/drawing/2014/main" id="{B7F5FD42-956C-4C66-A08F-D3FCB73A174E}"/>
                  </a:ext>
                </a:extLst>
              </p:cNvPr>
              <p:cNvSpPr/>
              <p:nvPr/>
            </p:nvSpPr>
            <p:spPr>
              <a:xfrm>
                <a:off x="9465077" y="247826"/>
                <a:ext cx="7264622" cy="475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88" y="10223"/>
                    </a:moveTo>
                    <a:lnTo>
                      <a:pt x="3759" y="10132"/>
                    </a:lnTo>
                    <a:lnTo>
                      <a:pt x="3569" y="10003"/>
                    </a:lnTo>
                    <a:lnTo>
                      <a:pt x="3374" y="9884"/>
                    </a:lnTo>
                    <a:lnTo>
                      <a:pt x="3246" y="9786"/>
                    </a:lnTo>
                    <a:lnTo>
                      <a:pt x="3076" y="9629"/>
                    </a:lnTo>
                    <a:lnTo>
                      <a:pt x="2911" y="9493"/>
                    </a:lnTo>
                    <a:lnTo>
                      <a:pt x="2761" y="9429"/>
                    </a:lnTo>
                    <a:lnTo>
                      <a:pt x="2496" y="9413"/>
                    </a:lnTo>
                    <a:lnTo>
                      <a:pt x="2488" y="9536"/>
                    </a:lnTo>
                    <a:lnTo>
                      <a:pt x="2488" y="9685"/>
                    </a:lnTo>
                    <a:lnTo>
                      <a:pt x="2440" y="9710"/>
                    </a:lnTo>
                    <a:lnTo>
                      <a:pt x="2438" y="9806"/>
                    </a:lnTo>
                    <a:lnTo>
                      <a:pt x="2404" y="9868"/>
                    </a:lnTo>
                    <a:lnTo>
                      <a:pt x="2281" y="9898"/>
                    </a:lnTo>
                    <a:lnTo>
                      <a:pt x="2204" y="9935"/>
                    </a:lnTo>
                    <a:lnTo>
                      <a:pt x="2136" y="9972"/>
                    </a:lnTo>
                    <a:lnTo>
                      <a:pt x="2027" y="9972"/>
                    </a:lnTo>
                    <a:lnTo>
                      <a:pt x="2002" y="9923"/>
                    </a:lnTo>
                    <a:lnTo>
                      <a:pt x="1910" y="9911"/>
                    </a:lnTo>
                    <a:lnTo>
                      <a:pt x="1838" y="9882"/>
                    </a:lnTo>
                    <a:lnTo>
                      <a:pt x="1737" y="9753"/>
                    </a:lnTo>
                    <a:lnTo>
                      <a:pt x="1662" y="9674"/>
                    </a:lnTo>
                    <a:lnTo>
                      <a:pt x="1566" y="9632"/>
                    </a:lnTo>
                    <a:lnTo>
                      <a:pt x="1456" y="9632"/>
                    </a:lnTo>
                    <a:lnTo>
                      <a:pt x="1311" y="9556"/>
                    </a:lnTo>
                    <a:lnTo>
                      <a:pt x="1142" y="9550"/>
                    </a:lnTo>
                    <a:lnTo>
                      <a:pt x="1029" y="9601"/>
                    </a:lnTo>
                    <a:lnTo>
                      <a:pt x="892" y="9755"/>
                    </a:lnTo>
                    <a:lnTo>
                      <a:pt x="746" y="9853"/>
                    </a:lnTo>
                    <a:lnTo>
                      <a:pt x="686" y="9775"/>
                    </a:lnTo>
                    <a:lnTo>
                      <a:pt x="637" y="9781"/>
                    </a:lnTo>
                    <a:lnTo>
                      <a:pt x="517" y="9840"/>
                    </a:lnTo>
                    <a:lnTo>
                      <a:pt x="497" y="9942"/>
                    </a:lnTo>
                    <a:lnTo>
                      <a:pt x="434" y="10016"/>
                    </a:lnTo>
                    <a:lnTo>
                      <a:pt x="372" y="10094"/>
                    </a:lnTo>
                    <a:lnTo>
                      <a:pt x="333" y="10172"/>
                    </a:lnTo>
                    <a:lnTo>
                      <a:pt x="266" y="10168"/>
                    </a:lnTo>
                    <a:lnTo>
                      <a:pt x="217" y="10086"/>
                    </a:lnTo>
                    <a:lnTo>
                      <a:pt x="134" y="10086"/>
                    </a:lnTo>
                    <a:lnTo>
                      <a:pt x="77" y="10159"/>
                    </a:lnTo>
                    <a:lnTo>
                      <a:pt x="17" y="10178"/>
                    </a:lnTo>
                    <a:lnTo>
                      <a:pt x="0" y="10303"/>
                    </a:lnTo>
                    <a:lnTo>
                      <a:pt x="78" y="10326"/>
                    </a:lnTo>
                    <a:lnTo>
                      <a:pt x="133" y="10326"/>
                    </a:lnTo>
                    <a:lnTo>
                      <a:pt x="213" y="10443"/>
                    </a:lnTo>
                    <a:lnTo>
                      <a:pt x="190" y="10662"/>
                    </a:lnTo>
                    <a:lnTo>
                      <a:pt x="231" y="10788"/>
                    </a:lnTo>
                    <a:lnTo>
                      <a:pt x="262" y="10847"/>
                    </a:lnTo>
                    <a:lnTo>
                      <a:pt x="282" y="10968"/>
                    </a:lnTo>
                    <a:lnTo>
                      <a:pt x="337" y="11040"/>
                    </a:lnTo>
                    <a:lnTo>
                      <a:pt x="424" y="11071"/>
                    </a:lnTo>
                    <a:lnTo>
                      <a:pt x="465" y="11186"/>
                    </a:lnTo>
                    <a:lnTo>
                      <a:pt x="540" y="11180"/>
                    </a:lnTo>
                    <a:lnTo>
                      <a:pt x="596" y="11201"/>
                    </a:lnTo>
                    <a:lnTo>
                      <a:pt x="645" y="11223"/>
                    </a:lnTo>
                    <a:lnTo>
                      <a:pt x="735" y="11198"/>
                    </a:lnTo>
                    <a:lnTo>
                      <a:pt x="776" y="11089"/>
                    </a:lnTo>
                    <a:lnTo>
                      <a:pt x="857" y="11047"/>
                    </a:lnTo>
                    <a:lnTo>
                      <a:pt x="954" y="11071"/>
                    </a:lnTo>
                    <a:lnTo>
                      <a:pt x="993" y="11139"/>
                    </a:lnTo>
                    <a:lnTo>
                      <a:pt x="1119" y="11238"/>
                    </a:lnTo>
                    <a:lnTo>
                      <a:pt x="1269" y="11219"/>
                    </a:lnTo>
                    <a:lnTo>
                      <a:pt x="1313" y="11207"/>
                    </a:lnTo>
                    <a:lnTo>
                      <a:pt x="1390" y="11119"/>
                    </a:lnTo>
                    <a:lnTo>
                      <a:pt x="1486" y="11040"/>
                    </a:lnTo>
                    <a:lnTo>
                      <a:pt x="1581" y="11016"/>
                    </a:lnTo>
                    <a:lnTo>
                      <a:pt x="1654" y="11065"/>
                    </a:lnTo>
                    <a:lnTo>
                      <a:pt x="1739" y="11096"/>
                    </a:lnTo>
                    <a:lnTo>
                      <a:pt x="1739" y="11260"/>
                    </a:lnTo>
                    <a:lnTo>
                      <a:pt x="1702" y="11340"/>
                    </a:lnTo>
                    <a:lnTo>
                      <a:pt x="1719" y="11558"/>
                    </a:lnTo>
                    <a:lnTo>
                      <a:pt x="1711" y="11714"/>
                    </a:lnTo>
                    <a:lnTo>
                      <a:pt x="1701" y="11890"/>
                    </a:lnTo>
                    <a:lnTo>
                      <a:pt x="1645" y="12051"/>
                    </a:lnTo>
                    <a:lnTo>
                      <a:pt x="1657" y="12205"/>
                    </a:lnTo>
                    <a:cubicBezTo>
                      <a:pt x="1663" y="12254"/>
                      <a:pt x="1664" y="12305"/>
                      <a:pt x="1661" y="12355"/>
                    </a:cubicBezTo>
                    <a:cubicBezTo>
                      <a:pt x="1657" y="12420"/>
                      <a:pt x="1645" y="12483"/>
                      <a:pt x="1626" y="12542"/>
                    </a:cubicBezTo>
                    <a:lnTo>
                      <a:pt x="1585" y="12622"/>
                    </a:lnTo>
                    <a:lnTo>
                      <a:pt x="1546" y="12708"/>
                    </a:lnTo>
                    <a:lnTo>
                      <a:pt x="1479" y="12732"/>
                    </a:lnTo>
                    <a:lnTo>
                      <a:pt x="1386" y="12744"/>
                    </a:lnTo>
                    <a:lnTo>
                      <a:pt x="1285" y="12855"/>
                    </a:lnTo>
                    <a:lnTo>
                      <a:pt x="1201" y="12825"/>
                    </a:lnTo>
                    <a:lnTo>
                      <a:pt x="1164" y="12855"/>
                    </a:lnTo>
                    <a:lnTo>
                      <a:pt x="1228" y="12954"/>
                    </a:lnTo>
                    <a:lnTo>
                      <a:pt x="1263" y="13016"/>
                    </a:lnTo>
                    <a:lnTo>
                      <a:pt x="1239" y="13122"/>
                    </a:lnTo>
                    <a:lnTo>
                      <a:pt x="1307" y="13243"/>
                    </a:lnTo>
                    <a:lnTo>
                      <a:pt x="1359" y="13286"/>
                    </a:lnTo>
                    <a:lnTo>
                      <a:pt x="1408" y="13345"/>
                    </a:lnTo>
                    <a:lnTo>
                      <a:pt x="1404" y="13429"/>
                    </a:lnTo>
                    <a:lnTo>
                      <a:pt x="1404" y="13509"/>
                    </a:lnTo>
                    <a:lnTo>
                      <a:pt x="1481" y="13572"/>
                    </a:lnTo>
                    <a:lnTo>
                      <a:pt x="1558" y="13731"/>
                    </a:lnTo>
                    <a:lnTo>
                      <a:pt x="1602" y="13657"/>
                    </a:lnTo>
                    <a:lnTo>
                      <a:pt x="1602" y="13398"/>
                    </a:lnTo>
                    <a:lnTo>
                      <a:pt x="1659" y="13331"/>
                    </a:lnTo>
                    <a:lnTo>
                      <a:pt x="1705" y="13420"/>
                    </a:lnTo>
                    <a:lnTo>
                      <a:pt x="1741" y="13555"/>
                    </a:lnTo>
                    <a:lnTo>
                      <a:pt x="1778" y="13837"/>
                    </a:lnTo>
                    <a:lnTo>
                      <a:pt x="1857" y="13946"/>
                    </a:lnTo>
                    <a:lnTo>
                      <a:pt x="1897" y="14113"/>
                    </a:lnTo>
                    <a:lnTo>
                      <a:pt x="1945" y="14215"/>
                    </a:lnTo>
                    <a:lnTo>
                      <a:pt x="1995" y="14373"/>
                    </a:lnTo>
                    <a:lnTo>
                      <a:pt x="2107" y="14477"/>
                    </a:lnTo>
                    <a:lnTo>
                      <a:pt x="2161" y="14557"/>
                    </a:lnTo>
                    <a:lnTo>
                      <a:pt x="2205" y="14753"/>
                    </a:lnTo>
                    <a:lnTo>
                      <a:pt x="2226" y="14836"/>
                    </a:lnTo>
                    <a:lnTo>
                      <a:pt x="2263" y="14879"/>
                    </a:lnTo>
                    <a:lnTo>
                      <a:pt x="2376" y="14996"/>
                    </a:lnTo>
                    <a:cubicBezTo>
                      <a:pt x="2426" y="15014"/>
                      <a:pt x="2466" y="15070"/>
                      <a:pt x="2482" y="15144"/>
                    </a:cubicBezTo>
                    <a:cubicBezTo>
                      <a:pt x="2497" y="15214"/>
                      <a:pt x="2488" y="15290"/>
                      <a:pt x="2459" y="15348"/>
                    </a:cubicBezTo>
                    <a:lnTo>
                      <a:pt x="2471" y="15538"/>
                    </a:lnTo>
                    <a:lnTo>
                      <a:pt x="2507" y="15643"/>
                    </a:lnTo>
                    <a:lnTo>
                      <a:pt x="2572" y="15815"/>
                    </a:lnTo>
                    <a:lnTo>
                      <a:pt x="2569" y="15885"/>
                    </a:lnTo>
                    <a:lnTo>
                      <a:pt x="2642" y="16007"/>
                    </a:lnTo>
                    <a:lnTo>
                      <a:pt x="2642" y="16132"/>
                    </a:lnTo>
                    <a:lnTo>
                      <a:pt x="2752" y="16182"/>
                    </a:lnTo>
                    <a:lnTo>
                      <a:pt x="2832" y="16227"/>
                    </a:lnTo>
                    <a:lnTo>
                      <a:pt x="2913" y="16387"/>
                    </a:lnTo>
                    <a:lnTo>
                      <a:pt x="2927" y="16529"/>
                    </a:lnTo>
                    <a:lnTo>
                      <a:pt x="2966" y="16723"/>
                    </a:lnTo>
                    <a:lnTo>
                      <a:pt x="3043" y="16785"/>
                    </a:lnTo>
                    <a:lnTo>
                      <a:pt x="3087" y="16846"/>
                    </a:lnTo>
                    <a:lnTo>
                      <a:pt x="3139" y="16957"/>
                    </a:lnTo>
                    <a:lnTo>
                      <a:pt x="3191" y="17089"/>
                    </a:lnTo>
                    <a:lnTo>
                      <a:pt x="3118" y="17304"/>
                    </a:lnTo>
                    <a:lnTo>
                      <a:pt x="3139" y="17419"/>
                    </a:lnTo>
                    <a:lnTo>
                      <a:pt x="3194" y="17508"/>
                    </a:lnTo>
                    <a:lnTo>
                      <a:pt x="3227" y="17680"/>
                    </a:lnTo>
                    <a:lnTo>
                      <a:pt x="3227" y="17814"/>
                    </a:lnTo>
                    <a:lnTo>
                      <a:pt x="3293" y="17911"/>
                    </a:lnTo>
                    <a:lnTo>
                      <a:pt x="3336" y="18030"/>
                    </a:lnTo>
                    <a:lnTo>
                      <a:pt x="3409" y="18178"/>
                    </a:lnTo>
                    <a:lnTo>
                      <a:pt x="3565" y="18190"/>
                    </a:lnTo>
                    <a:lnTo>
                      <a:pt x="3748" y="18135"/>
                    </a:lnTo>
                    <a:lnTo>
                      <a:pt x="3935" y="18014"/>
                    </a:lnTo>
                    <a:lnTo>
                      <a:pt x="4073" y="17896"/>
                    </a:lnTo>
                    <a:lnTo>
                      <a:pt x="4184" y="17812"/>
                    </a:lnTo>
                    <a:cubicBezTo>
                      <a:pt x="4199" y="17796"/>
                      <a:pt x="4214" y="17780"/>
                      <a:pt x="4230" y="17765"/>
                    </a:cubicBezTo>
                    <a:cubicBezTo>
                      <a:pt x="4287" y="17711"/>
                      <a:pt x="4350" y="17669"/>
                      <a:pt x="4415" y="17640"/>
                    </a:cubicBezTo>
                    <a:lnTo>
                      <a:pt x="4544" y="17598"/>
                    </a:lnTo>
                    <a:lnTo>
                      <a:pt x="4658" y="17456"/>
                    </a:lnTo>
                    <a:lnTo>
                      <a:pt x="4758" y="17382"/>
                    </a:lnTo>
                    <a:lnTo>
                      <a:pt x="4839" y="17253"/>
                    </a:lnTo>
                    <a:lnTo>
                      <a:pt x="4875" y="17128"/>
                    </a:lnTo>
                    <a:lnTo>
                      <a:pt x="4961" y="17019"/>
                    </a:lnTo>
                    <a:cubicBezTo>
                      <a:pt x="4995" y="16986"/>
                      <a:pt x="5032" y="16960"/>
                      <a:pt x="5070" y="16941"/>
                    </a:cubicBezTo>
                    <a:cubicBezTo>
                      <a:pt x="5110" y="16921"/>
                      <a:pt x="5151" y="16908"/>
                      <a:pt x="5192" y="16903"/>
                    </a:cubicBezTo>
                    <a:cubicBezTo>
                      <a:pt x="5225" y="16899"/>
                      <a:pt x="5257" y="16887"/>
                      <a:pt x="5288" y="16869"/>
                    </a:cubicBezTo>
                    <a:cubicBezTo>
                      <a:pt x="5328" y="16844"/>
                      <a:pt x="5365" y="16809"/>
                      <a:pt x="5396" y="16764"/>
                    </a:cubicBezTo>
                    <a:lnTo>
                      <a:pt x="5451" y="16651"/>
                    </a:lnTo>
                    <a:lnTo>
                      <a:pt x="5538" y="16468"/>
                    </a:lnTo>
                    <a:lnTo>
                      <a:pt x="5657" y="16322"/>
                    </a:lnTo>
                    <a:cubicBezTo>
                      <a:pt x="5670" y="16286"/>
                      <a:pt x="5682" y="16249"/>
                      <a:pt x="5694" y="16212"/>
                    </a:cubicBezTo>
                    <a:cubicBezTo>
                      <a:pt x="5710" y="16157"/>
                      <a:pt x="5726" y="16102"/>
                      <a:pt x="5740" y="16045"/>
                    </a:cubicBezTo>
                    <a:lnTo>
                      <a:pt x="5776" y="15879"/>
                    </a:lnTo>
                    <a:cubicBezTo>
                      <a:pt x="5808" y="15838"/>
                      <a:pt x="5839" y="15797"/>
                      <a:pt x="5869" y="15756"/>
                    </a:cubicBezTo>
                    <a:cubicBezTo>
                      <a:pt x="5901" y="15713"/>
                      <a:pt x="5933" y="15670"/>
                      <a:pt x="5964" y="15626"/>
                    </a:cubicBezTo>
                    <a:lnTo>
                      <a:pt x="6029" y="15553"/>
                    </a:lnTo>
                    <a:lnTo>
                      <a:pt x="6063" y="15485"/>
                    </a:lnTo>
                    <a:lnTo>
                      <a:pt x="6063" y="15401"/>
                    </a:lnTo>
                    <a:lnTo>
                      <a:pt x="5965" y="15268"/>
                    </a:lnTo>
                    <a:lnTo>
                      <a:pt x="5871" y="15159"/>
                    </a:lnTo>
                    <a:lnTo>
                      <a:pt x="5830" y="15003"/>
                    </a:lnTo>
                    <a:lnTo>
                      <a:pt x="5748" y="14940"/>
                    </a:lnTo>
                    <a:lnTo>
                      <a:pt x="5631" y="14861"/>
                    </a:lnTo>
                    <a:lnTo>
                      <a:pt x="5505" y="14786"/>
                    </a:lnTo>
                    <a:lnTo>
                      <a:pt x="5437" y="14638"/>
                    </a:lnTo>
                    <a:lnTo>
                      <a:pt x="5414" y="14547"/>
                    </a:lnTo>
                    <a:lnTo>
                      <a:pt x="5434" y="14455"/>
                    </a:lnTo>
                    <a:lnTo>
                      <a:pt x="5487" y="14377"/>
                    </a:lnTo>
                    <a:lnTo>
                      <a:pt x="5436" y="14294"/>
                    </a:lnTo>
                    <a:lnTo>
                      <a:pt x="5436" y="14214"/>
                    </a:lnTo>
                    <a:lnTo>
                      <a:pt x="5394" y="14183"/>
                    </a:lnTo>
                    <a:lnTo>
                      <a:pt x="5375" y="14243"/>
                    </a:lnTo>
                    <a:lnTo>
                      <a:pt x="5340" y="14329"/>
                    </a:lnTo>
                    <a:lnTo>
                      <a:pt x="5256" y="14499"/>
                    </a:lnTo>
                    <a:lnTo>
                      <a:pt x="5091" y="14727"/>
                    </a:lnTo>
                    <a:lnTo>
                      <a:pt x="5056" y="14801"/>
                    </a:lnTo>
                    <a:lnTo>
                      <a:pt x="4994" y="14801"/>
                    </a:lnTo>
                    <a:lnTo>
                      <a:pt x="4947" y="14807"/>
                    </a:lnTo>
                    <a:lnTo>
                      <a:pt x="4906" y="14856"/>
                    </a:lnTo>
                    <a:lnTo>
                      <a:pt x="4740" y="14875"/>
                    </a:lnTo>
                    <a:lnTo>
                      <a:pt x="4692" y="14807"/>
                    </a:lnTo>
                    <a:lnTo>
                      <a:pt x="4634" y="14766"/>
                    </a:lnTo>
                    <a:lnTo>
                      <a:pt x="4581" y="14679"/>
                    </a:lnTo>
                    <a:lnTo>
                      <a:pt x="4674" y="14568"/>
                    </a:lnTo>
                    <a:lnTo>
                      <a:pt x="4648" y="14475"/>
                    </a:lnTo>
                    <a:lnTo>
                      <a:pt x="4550" y="14438"/>
                    </a:lnTo>
                    <a:lnTo>
                      <a:pt x="4562" y="14367"/>
                    </a:lnTo>
                    <a:lnTo>
                      <a:pt x="4522" y="14348"/>
                    </a:lnTo>
                    <a:lnTo>
                      <a:pt x="4490" y="14410"/>
                    </a:lnTo>
                    <a:lnTo>
                      <a:pt x="4462" y="14502"/>
                    </a:lnTo>
                    <a:lnTo>
                      <a:pt x="4337" y="14533"/>
                    </a:lnTo>
                    <a:cubicBezTo>
                      <a:pt x="4331" y="14498"/>
                      <a:pt x="4323" y="14463"/>
                      <a:pt x="4314" y="14428"/>
                    </a:cubicBezTo>
                    <a:cubicBezTo>
                      <a:pt x="4298" y="14362"/>
                      <a:pt x="4278" y="14299"/>
                      <a:pt x="4255" y="14237"/>
                    </a:cubicBezTo>
                    <a:lnTo>
                      <a:pt x="4234" y="14018"/>
                    </a:lnTo>
                    <a:lnTo>
                      <a:pt x="4191" y="13904"/>
                    </a:lnTo>
                    <a:lnTo>
                      <a:pt x="4136" y="13783"/>
                    </a:lnTo>
                    <a:lnTo>
                      <a:pt x="4036" y="13581"/>
                    </a:lnTo>
                    <a:lnTo>
                      <a:pt x="3967" y="13457"/>
                    </a:lnTo>
                    <a:lnTo>
                      <a:pt x="3917" y="13357"/>
                    </a:lnTo>
                    <a:lnTo>
                      <a:pt x="3910" y="13265"/>
                    </a:lnTo>
                    <a:lnTo>
                      <a:pt x="3970" y="13125"/>
                    </a:lnTo>
                    <a:lnTo>
                      <a:pt x="3985" y="13013"/>
                    </a:lnTo>
                    <a:lnTo>
                      <a:pt x="4029" y="12939"/>
                    </a:lnTo>
                    <a:lnTo>
                      <a:pt x="4100" y="12939"/>
                    </a:lnTo>
                    <a:lnTo>
                      <a:pt x="4187" y="12956"/>
                    </a:lnTo>
                    <a:lnTo>
                      <a:pt x="4248" y="13017"/>
                    </a:lnTo>
                    <a:lnTo>
                      <a:pt x="4344" y="13091"/>
                    </a:lnTo>
                    <a:lnTo>
                      <a:pt x="4365" y="13162"/>
                    </a:lnTo>
                    <a:lnTo>
                      <a:pt x="4421" y="13266"/>
                    </a:lnTo>
                    <a:cubicBezTo>
                      <a:pt x="4450" y="13317"/>
                      <a:pt x="4470" y="13379"/>
                      <a:pt x="4479" y="13445"/>
                    </a:cubicBezTo>
                    <a:cubicBezTo>
                      <a:pt x="4485" y="13493"/>
                      <a:pt x="4485" y="13543"/>
                      <a:pt x="4479" y="13591"/>
                    </a:cubicBezTo>
                    <a:lnTo>
                      <a:pt x="4511" y="13696"/>
                    </a:lnTo>
                    <a:lnTo>
                      <a:pt x="4660" y="13788"/>
                    </a:lnTo>
                    <a:lnTo>
                      <a:pt x="4794" y="13899"/>
                    </a:lnTo>
                    <a:lnTo>
                      <a:pt x="4994" y="14024"/>
                    </a:lnTo>
                    <a:lnTo>
                      <a:pt x="5100" y="14092"/>
                    </a:lnTo>
                    <a:lnTo>
                      <a:pt x="5224" y="14082"/>
                    </a:lnTo>
                    <a:lnTo>
                      <a:pt x="5261" y="14033"/>
                    </a:lnTo>
                    <a:lnTo>
                      <a:pt x="5374" y="13959"/>
                    </a:lnTo>
                    <a:lnTo>
                      <a:pt x="5431" y="13947"/>
                    </a:lnTo>
                    <a:lnTo>
                      <a:pt x="5522" y="14062"/>
                    </a:lnTo>
                    <a:cubicBezTo>
                      <a:pt x="5537" y="14073"/>
                      <a:pt x="5550" y="14086"/>
                      <a:pt x="5562" y="14103"/>
                    </a:cubicBezTo>
                    <a:cubicBezTo>
                      <a:pt x="5586" y="14136"/>
                      <a:pt x="5605" y="14180"/>
                      <a:pt x="5614" y="14228"/>
                    </a:cubicBezTo>
                    <a:lnTo>
                      <a:pt x="5643" y="14331"/>
                    </a:lnTo>
                    <a:lnTo>
                      <a:pt x="5698" y="14433"/>
                    </a:lnTo>
                    <a:lnTo>
                      <a:pt x="5848" y="14477"/>
                    </a:lnTo>
                    <a:lnTo>
                      <a:pt x="6003" y="14470"/>
                    </a:lnTo>
                    <a:cubicBezTo>
                      <a:pt x="6040" y="14472"/>
                      <a:pt x="6077" y="14481"/>
                      <a:pt x="6112" y="14497"/>
                    </a:cubicBezTo>
                    <a:cubicBezTo>
                      <a:pt x="6145" y="14512"/>
                      <a:pt x="6176" y="14533"/>
                      <a:pt x="6206" y="14559"/>
                    </a:cubicBezTo>
                    <a:lnTo>
                      <a:pt x="6303" y="14547"/>
                    </a:lnTo>
                    <a:lnTo>
                      <a:pt x="6419" y="14487"/>
                    </a:lnTo>
                    <a:lnTo>
                      <a:pt x="6603" y="14487"/>
                    </a:lnTo>
                    <a:lnTo>
                      <a:pt x="6724" y="14567"/>
                    </a:lnTo>
                    <a:lnTo>
                      <a:pt x="6879" y="14555"/>
                    </a:lnTo>
                    <a:lnTo>
                      <a:pt x="6977" y="14489"/>
                    </a:lnTo>
                    <a:lnTo>
                      <a:pt x="7070" y="14403"/>
                    </a:lnTo>
                    <a:lnTo>
                      <a:pt x="7147" y="14409"/>
                    </a:lnTo>
                    <a:lnTo>
                      <a:pt x="7209" y="14502"/>
                    </a:lnTo>
                    <a:lnTo>
                      <a:pt x="7315" y="14543"/>
                    </a:lnTo>
                    <a:lnTo>
                      <a:pt x="7340" y="14604"/>
                    </a:lnTo>
                    <a:lnTo>
                      <a:pt x="7368" y="14721"/>
                    </a:lnTo>
                    <a:lnTo>
                      <a:pt x="7407" y="14857"/>
                    </a:lnTo>
                    <a:lnTo>
                      <a:pt x="7550" y="14913"/>
                    </a:lnTo>
                    <a:lnTo>
                      <a:pt x="7601" y="14995"/>
                    </a:lnTo>
                    <a:lnTo>
                      <a:pt x="7666" y="15131"/>
                    </a:lnTo>
                    <a:lnTo>
                      <a:pt x="7730" y="15227"/>
                    </a:lnTo>
                    <a:lnTo>
                      <a:pt x="7824" y="15221"/>
                    </a:lnTo>
                    <a:lnTo>
                      <a:pt x="7928" y="15166"/>
                    </a:lnTo>
                    <a:lnTo>
                      <a:pt x="7948" y="15245"/>
                    </a:lnTo>
                    <a:lnTo>
                      <a:pt x="7920" y="15356"/>
                    </a:lnTo>
                    <a:lnTo>
                      <a:pt x="7861" y="15391"/>
                    </a:lnTo>
                    <a:lnTo>
                      <a:pt x="7781" y="15366"/>
                    </a:lnTo>
                    <a:lnTo>
                      <a:pt x="7730" y="15391"/>
                    </a:lnTo>
                    <a:lnTo>
                      <a:pt x="7758" y="15489"/>
                    </a:lnTo>
                    <a:lnTo>
                      <a:pt x="7847" y="15538"/>
                    </a:lnTo>
                    <a:lnTo>
                      <a:pt x="7873" y="15682"/>
                    </a:lnTo>
                    <a:lnTo>
                      <a:pt x="7941" y="15770"/>
                    </a:lnTo>
                    <a:lnTo>
                      <a:pt x="8042" y="15801"/>
                    </a:lnTo>
                    <a:lnTo>
                      <a:pt x="8140" y="15801"/>
                    </a:lnTo>
                    <a:lnTo>
                      <a:pt x="8215" y="15735"/>
                    </a:lnTo>
                    <a:lnTo>
                      <a:pt x="8215" y="15647"/>
                    </a:lnTo>
                    <a:lnTo>
                      <a:pt x="8207" y="15558"/>
                    </a:lnTo>
                    <a:lnTo>
                      <a:pt x="8244" y="15441"/>
                    </a:lnTo>
                    <a:cubicBezTo>
                      <a:pt x="8257" y="15421"/>
                      <a:pt x="8274" y="15406"/>
                      <a:pt x="8293" y="15398"/>
                    </a:cubicBezTo>
                    <a:cubicBezTo>
                      <a:pt x="8324" y="15385"/>
                      <a:pt x="8357" y="15392"/>
                      <a:pt x="8385" y="15417"/>
                    </a:cubicBezTo>
                    <a:lnTo>
                      <a:pt x="8429" y="15521"/>
                    </a:lnTo>
                    <a:lnTo>
                      <a:pt x="8417" y="15693"/>
                    </a:lnTo>
                    <a:lnTo>
                      <a:pt x="8397" y="15792"/>
                    </a:lnTo>
                    <a:lnTo>
                      <a:pt x="8386" y="15933"/>
                    </a:lnTo>
                    <a:lnTo>
                      <a:pt x="8386" y="16079"/>
                    </a:lnTo>
                    <a:lnTo>
                      <a:pt x="8398" y="16182"/>
                    </a:lnTo>
                    <a:lnTo>
                      <a:pt x="8473" y="16441"/>
                    </a:lnTo>
                    <a:lnTo>
                      <a:pt x="8502" y="16728"/>
                    </a:lnTo>
                    <a:lnTo>
                      <a:pt x="8510" y="16868"/>
                    </a:lnTo>
                    <a:lnTo>
                      <a:pt x="8607" y="17022"/>
                    </a:lnTo>
                    <a:lnTo>
                      <a:pt x="8663" y="17133"/>
                    </a:lnTo>
                    <a:lnTo>
                      <a:pt x="8679" y="17303"/>
                    </a:lnTo>
                    <a:lnTo>
                      <a:pt x="8703" y="17418"/>
                    </a:lnTo>
                    <a:lnTo>
                      <a:pt x="8759" y="17603"/>
                    </a:lnTo>
                    <a:lnTo>
                      <a:pt x="8799" y="17688"/>
                    </a:lnTo>
                    <a:lnTo>
                      <a:pt x="8858" y="17815"/>
                    </a:lnTo>
                    <a:lnTo>
                      <a:pt x="8894" y="17957"/>
                    </a:lnTo>
                    <a:lnTo>
                      <a:pt x="8919" y="18076"/>
                    </a:lnTo>
                    <a:lnTo>
                      <a:pt x="8963" y="18226"/>
                    </a:lnTo>
                    <a:lnTo>
                      <a:pt x="9034" y="18456"/>
                    </a:lnTo>
                    <a:lnTo>
                      <a:pt x="9088" y="18673"/>
                    </a:lnTo>
                    <a:lnTo>
                      <a:pt x="9120" y="18766"/>
                    </a:lnTo>
                    <a:lnTo>
                      <a:pt x="9157" y="18876"/>
                    </a:lnTo>
                    <a:lnTo>
                      <a:pt x="9165" y="18992"/>
                    </a:lnTo>
                    <a:lnTo>
                      <a:pt x="9224" y="19229"/>
                    </a:lnTo>
                    <a:lnTo>
                      <a:pt x="9265" y="19340"/>
                    </a:lnTo>
                    <a:lnTo>
                      <a:pt x="9335" y="19401"/>
                    </a:lnTo>
                    <a:lnTo>
                      <a:pt x="9398" y="19455"/>
                    </a:lnTo>
                    <a:lnTo>
                      <a:pt x="9435" y="19534"/>
                    </a:lnTo>
                    <a:lnTo>
                      <a:pt x="9499" y="19529"/>
                    </a:lnTo>
                    <a:cubicBezTo>
                      <a:pt x="9505" y="19494"/>
                      <a:pt x="9512" y="19459"/>
                      <a:pt x="9519" y="19424"/>
                    </a:cubicBezTo>
                    <a:cubicBezTo>
                      <a:pt x="9525" y="19391"/>
                      <a:pt x="9532" y="19357"/>
                      <a:pt x="9539" y="19324"/>
                    </a:cubicBezTo>
                    <a:cubicBezTo>
                      <a:pt x="9570" y="19289"/>
                      <a:pt x="9599" y="19249"/>
                      <a:pt x="9625" y="19204"/>
                    </a:cubicBezTo>
                    <a:cubicBezTo>
                      <a:pt x="9647" y="19167"/>
                      <a:pt x="9667" y="19127"/>
                      <a:pt x="9684" y="19085"/>
                    </a:cubicBezTo>
                    <a:cubicBezTo>
                      <a:pt x="9697" y="19045"/>
                      <a:pt x="9711" y="19006"/>
                      <a:pt x="9726" y="18966"/>
                    </a:cubicBezTo>
                    <a:cubicBezTo>
                      <a:pt x="9741" y="18924"/>
                      <a:pt x="9756" y="18882"/>
                      <a:pt x="9772" y="18841"/>
                    </a:cubicBezTo>
                    <a:cubicBezTo>
                      <a:pt x="9774" y="18775"/>
                      <a:pt x="9777" y="18710"/>
                      <a:pt x="9780" y="18644"/>
                    </a:cubicBezTo>
                    <a:cubicBezTo>
                      <a:pt x="9783" y="18560"/>
                      <a:pt x="9787" y="18477"/>
                      <a:pt x="9791" y="18393"/>
                    </a:cubicBezTo>
                    <a:lnTo>
                      <a:pt x="9799" y="18288"/>
                    </a:lnTo>
                    <a:cubicBezTo>
                      <a:pt x="9805" y="18246"/>
                      <a:pt x="9812" y="18203"/>
                      <a:pt x="9819" y="18161"/>
                    </a:cubicBezTo>
                    <a:cubicBezTo>
                      <a:pt x="9829" y="18099"/>
                      <a:pt x="9840" y="18037"/>
                      <a:pt x="9852" y="17976"/>
                    </a:cubicBezTo>
                    <a:lnTo>
                      <a:pt x="9839" y="17816"/>
                    </a:lnTo>
                    <a:lnTo>
                      <a:pt x="9791" y="17643"/>
                    </a:lnTo>
                    <a:lnTo>
                      <a:pt x="9831" y="17391"/>
                    </a:lnTo>
                    <a:lnTo>
                      <a:pt x="9876" y="17301"/>
                    </a:lnTo>
                    <a:lnTo>
                      <a:pt x="10002" y="17165"/>
                    </a:lnTo>
                    <a:lnTo>
                      <a:pt x="10132" y="17023"/>
                    </a:lnTo>
                    <a:lnTo>
                      <a:pt x="10237" y="16902"/>
                    </a:lnTo>
                    <a:lnTo>
                      <a:pt x="10262" y="16723"/>
                    </a:lnTo>
                    <a:lnTo>
                      <a:pt x="10286" y="16610"/>
                    </a:lnTo>
                    <a:lnTo>
                      <a:pt x="10412" y="16555"/>
                    </a:lnTo>
                    <a:lnTo>
                      <a:pt x="10492" y="16493"/>
                    </a:lnTo>
                    <a:lnTo>
                      <a:pt x="10549" y="16327"/>
                    </a:lnTo>
                    <a:cubicBezTo>
                      <a:pt x="10554" y="16271"/>
                      <a:pt x="10568" y="16218"/>
                      <a:pt x="10590" y="16173"/>
                    </a:cubicBezTo>
                    <a:cubicBezTo>
                      <a:pt x="10626" y="16098"/>
                      <a:pt x="10680" y="16049"/>
                      <a:pt x="10740" y="16037"/>
                    </a:cubicBezTo>
                    <a:lnTo>
                      <a:pt x="10874" y="15975"/>
                    </a:lnTo>
                    <a:lnTo>
                      <a:pt x="10909" y="15840"/>
                    </a:lnTo>
                    <a:lnTo>
                      <a:pt x="10885" y="15717"/>
                    </a:lnTo>
                    <a:lnTo>
                      <a:pt x="10892" y="15606"/>
                    </a:lnTo>
                    <a:lnTo>
                      <a:pt x="11030" y="15483"/>
                    </a:lnTo>
                    <a:lnTo>
                      <a:pt x="11172" y="15422"/>
                    </a:lnTo>
                    <a:lnTo>
                      <a:pt x="11283" y="15422"/>
                    </a:lnTo>
                    <a:lnTo>
                      <a:pt x="11432" y="15358"/>
                    </a:lnTo>
                    <a:cubicBezTo>
                      <a:pt x="11441" y="15314"/>
                      <a:pt x="11462" y="15277"/>
                      <a:pt x="11490" y="15257"/>
                    </a:cubicBezTo>
                    <a:cubicBezTo>
                      <a:pt x="11517" y="15237"/>
                      <a:pt x="11549" y="15235"/>
                      <a:pt x="11578" y="15251"/>
                    </a:cubicBezTo>
                    <a:lnTo>
                      <a:pt x="11664" y="15279"/>
                    </a:lnTo>
                    <a:cubicBezTo>
                      <a:pt x="11683" y="15305"/>
                      <a:pt x="11699" y="15334"/>
                      <a:pt x="11713" y="15365"/>
                    </a:cubicBezTo>
                    <a:cubicBezTo>
                      <a:pt x="11732" y="15408"/>
                      <a:pt x="11745" y="15456"/>
                      <a:pt x="11753" y="15507"/>
                    </a:cubicBezTo>
                    <a:lnTo>
                      <a:pt x="11800" y="15701"/>
                    </a:lnTo>
                    <a:lnTo>
                      <a:pt x="11828" y="15833"/>
                    </a:lnTo>
                    <a:cubicBezTo>
                      <a:pt x="11839" y="15860"/>
                      <a:pt x="11854" y="15883"/>
                      <a:pt x="11872" y="15899"/>
                    </a:cubicBezTo>
                    <a:cubicBezTo>
                      <a:pt x="11906" y="15927"/>
                      <a:pt x="11947" y="15931"/>
                      <a:pt x="11982" y="15909"/>
                    </a:cubicBezTo>
                    <a:lnTo>
                      <a:pt x="12043" y="15981"/>
                    </a:lnTo>
                    <a:lnTo>
                      <a:pt x="12197" y="16141"/>
                    </a:lnTo>
                    <a:cubicBezTo>
                      <a:pt x="12217" y="16216"/>
                      <a:pt x="12238" y="16289"/>
                      <a:pt x="12262" y="16361"/>
                    </a:cubicBezTo>
                    <a:cubicBezTo>
                      <a:pt x="12295" y="16459"/>
                      <a:pt x="12331" y="16555"/>
                      <a:pt x="12368" y="16650"/>
                    </a:cubicBezTo>
                    <a:cubicBezTo>
                      <a:pt x="12386" y="16699"/>
                      <a:pt x="12405" y="16748"/>
                      <a:pt x="12423" y="16798"/>
                    </a:cubicBezTo>
                    <a:lnTo>
                      <a:pt x="12395" y="16894"/>
                    </a:lnTo>
                    <a:lnTo>
                      <a:pt x="12331" y="16954"/>
                    </a:lnTo>
                    <a:lnTo>
                      <a:pt x="12335" y="17094"/>
                    </a:lnTo>
                    <a:cubicBezTo>
                      <a:pt x="12355" y="17119"/>
                      <a:pt x="12375" y="17144"/>
                      <a:pt x="12396" y="17168"/>
                    </a:cubicBezTo>
                    <a:cubicBezTo>
                      <a:pt x="12423" y="17200"/>
                      <a:pt x="12450" y="17230"/>
                      <a:pt x="12478" y="17260"/>
                    </a:cubicBezTo>
                    <a:lnTo>
                      <a:pt x="12575" y="17255"/>
                    </a:lnTo>
                    <a:lnTo>
                      <a:pt x="12636" y="17120"/>
                    </a:lnTo>
                    <a:lnTo>
                      <a:pt x="12693" y="16980"/>
                    </a:lnTo>
                    <a:lnTo>
                      <a:pt x="12800" y="16904"/>
                    </a:lnTo>
                    <a:lnTo>
                      <a:pt x="12877" y="17115"/>
                    </a:lnTo>
                    <a:lnTo>
                      <a:pt x="12945" y="17317"/>
                    </a:lnTo>
                    <a:lnTo>
                      <a:pt x="12957" y="17518"/>
                    </a:lnTo>
                    <a:lnTo>
                      <a:pt x="13008" y="17691"/>
                    </a:lnTo>
                    <a:lnTo>
                      <a:pt x="13054" y="17855"/>
                    </a:lnTo>
                    <a:lnTo>
                      <a:pt x="13127" y="18014"/>
                    </a:lnTo>
                    <a:lnTo>
                      <a:pt x="13171" y="18203"/>
                    </a:lnTo>
                    <a:lnTo>
                      <a:pt x="13183" y="18371"/>
                    </a:lnTo>
                    <a:lnTo>
                      <a:pt x="13148" y="18675"/>
                    </a:lnTo>
                    <a:lnTo>
                      <a:pt x="13144" y="18870"/>
                    </a:lnTo>
                    <a:lnTo>
                      <a:pt x="13159" y="19080"/>
                    </a:lnTo>
                    <a:lnTo>
                      <a:pt x="13159" y="19174"/>
                    </a:lnTo>
                    <a:lnTo>
                      <a:pt x="13117" y="19238"/>
                    </a:lnTo>
                    <a:lnTo>
                      <a:pt x="13113" y="19347"/>
                    </a:lnTo>
                    <a:lnTo>
                      <a:pt x="13125" y="19507"/>
                    </a:lnTo>
                    <a:lnTo>
                      <a:pt x="13186" y="19549"/>
                    </a:lnTo>
                    <a:cubicBezTo>
                      <a:pt x="13215" y="19555"/>
                      <a:pt x="13242" y="19574"/>
                      <a:pt x="13263" y="19604"/>
                    </a:cubicBezTo>
                    <a:cubicBezTo>
                      <a:pt x="13285" y="19635"/>
                      <a:pt x="13300" y="19676"/>
                      <a:pt x="13306" y="19721"/>
                    </a:cubicBezTo>
                    <a:lnTo>
                      <a:pt x="13420" y="19817"/>
                    </a:lnTo>
                    <a:lnTo>
                      <a:pt x="13492" y="19981"/>
                    </a:lnTo>
                    <a:lnTo>
                      <a:pt x="13536" y="20099"/>
                    </a:lnTo>
                    <a:lnTo>
                      <a:pt x="13550" y="20266"/>
                    </a:lnTo>
                    <a:lnTo>
                      <a:pt x="13596" y="20554"/>
                    </a:lnTo>
                    <a:lnTo>
                      <a:pt x="13625" y="20775"/>
                    </a:lnTo>
                    <a:lnTo>
                      <a:pt x="13682" y="20923"/>
                    </a:lnTo>
                    <a:lnTo>
                      <a:pt x="13714" y="21021"/>
                    </a:lnTo>
                    <a:lnTo>
                      <a:pt x="13772" y="21189"/>
                    </a:lnTo>
                    <a:lnTo>
                      <a:pt x="13829" y="21220"/>
                    </a:lnTo>
                    <a:lnTo>
                      <a:pt x="13914" y="21327"/>
                    </a:lnTo>
                    <a:lnTo>
                      <a:pt x="13982" y="21385"/>
                    </a:lnTo>
                    <a:lnTo>
                      <a:pt x="14071" y="21477"/>
                    </a:lnTo>
                    <a:lnTo>
                      <a:pt x="14136" y="21600"/>
                    </a:lnTo>
                    <a:lnTo>
                      <a:pt x="14168" y="21558"/>
                    </a:lnTo>
                    <a:lnTo>
                      <a:pt x="14144" y="21461"/>
                    </a:lnTo>
                    <a:lnTo>
                      <a:pt x="14220" y="21456"/>
                    </a:lnTo>
                    <a:lnTo>
                      <a:pt x="14242" y="21376"/>
                    </a:lnTo>
                    <a:lnTo>
                      <a:pt x="14195" y="21227"/>
                    </a:lnTo>
                    <a:lnTo>
                      <a:pt x="14149" y="21028"/>
                    </a:lnTo>
                    <a:lnTo>
                      <a:pt x="14121" y="20856"/>
                    </a:lnTo>
                    <a:lnTo>
                      <a:pt x="14064" y="20706"/>
                    </a:lnTo>
                    <a:cubicBezTo>
                      <a:pt x="14060" y="20650"/>
                      <a:pt x="14051" y="20596"/>
                      <a:pt x="14037" y="20544"/>
                    </a:cubicBezTo>
                    <a:cubicBezTo>
                      <a:pt x="14023" y="20489"/>
                      <a:pt x="14004" y="20437"/>
                      <a:pt x="13980" y="20389"/>
                    </a:cubicBezTo>
                    <a:lnTo>
                      <a:pt x="13916" y="20256"/>
                    </a:lnTo>
                    <a:lnTo>
                      <a:pt x="13796" y="20153"/>
                    </a:lnTo>
                    <a:lnTo>
                      <a:pt x="13711" y="20030"/>
                    </a:lnTo>
                    <a:lnTo>
                      <a:pt x="13609" y="19920"/>
                    </a:lnTo>
                    <a:cubicBezTo>
                      <a:pt x="13556" y="19920"/>
                      <a:pt x="13507" y="19872"/>
                      <a:pt x="13485" y="19798"/>
                    </a:cubicBezTo>
                    <a:cubicBezTo>
                      <a:pt x="13470" y="19751"/>
                      <a:pt x="13469" y="19697"/>
                      <a:pt x="13481" y="19648"/>
                    </a:cubicBezTo>
                    <a:lnTo>
                      <a:pt x="13460" y="19495"/>
                    </a:lnTo>
                    <a:lnTo>
                      <a:pt x="13452" y="19396"/>
                    </a:lnTo>
                    <a:lnTo>
                      <a:pt x="13387" y="19310"/>
                    </a:lnTo>
                    <a:lnTo>
                      <a:pt x="13305" y="19191"/>
                    </a:lnTo>
                    <a:lnTo>
                      <a:pt x="13276" y="19059"/>
                    </a:lnTo>
                    <a:cubicBezTo>
                      <a:pt x="13277" y="19012"/>
                      <a:pt x="13280" y="18965"/>
                      <a:pt x="13285" y="18918"/>
                    </a:cubicBezTo>
                    <a:cubicBezTo>
                      <a:pt x="13292" y="18843"/>
                      <a:pt x="13304" y="18769"/>
                      <a:pt x="13320" y="18698"/>
                    </a:cubicBezTo>
                    <a:lnTo>
                      <a:pt x="13344" y="18550"/>
                    </a:lnTo>
                    <a:lnTo>
                      <a:pt x="13373" y="18396"/>
                    </a:lnTo>
                    <a:lnTo>
                      <a:pt x="13344" y="18289"/>
                    </a:lnTo>
                    <a:lnTo>
                      <a:pt x="13320" y="18141"/>
                    </a:lnTo>
                    <a:lnTo>
                      <a:pt x="13317" y="18024"/>
                    </a:lnTo>
                    <a:lnTo>
                      <a:pt x="13378" y="17962"/>
                    </a:lnTo>
                    <a:lnTo>
                      <a:pt x="13468" y="17956"/>
                    </a:lnTo>
                    <a:lnTo>
                      <a:pt x="13512" y="18073"/>
                    </a:lnTo>
                    <a:lnTo>
                      <a:pt x="13562" y="18139"/>
                    </a:lnTo>
                    <a:lnTo>
                      <a:pt x="13671" y="18279"/>
                    </a:lnTo>
                    <a:lnTo>
                      <a:pt x="13730" y="18310"/>
                    </a:lnTo>
                    <a:lnTo>
                      <a:pt x="13812" y="18382"/>
                    </a:lnTo>
                    <a:lnTo>
                      <a:pt x="13875" y="18423"/>
                    </a:lnTo>
                    <a:lnTo>
                      <a:pt x="13920" y="18490"/>
                    </a:lnTo>
                    <a:lnTo>
                      <a:pt x="13956" y="18648"/>
                    </a:lnTo>
                    <a:lnTo>
                      <a:pt x="14008" y="18743"/>
                    </a:lnTo>
                    <a:lnTo>
                      <a:pt x="14063" y="18771"/>
                    </a:lnTo>
                    <a:lnTo>
                      <a:pt x="14091" y="18862"/>
                    </a:lnTo>
                    <a:lnTo>
                      <a:pt x="14107" y="18940"/>
                    </a:lnTo>
                    <a:lnTo>
                      <a:pt x="14172" y="18933"/>
                    </a:lnTo>
                    <a:lnTo>
                      <a:pt x="14221" y="18872"/>
                    </a:lnTo>
                    <a:lnTo>
                      <a:pt x="14260" y="18826"/>
                    </a:lnTo>
                    <a:lnTo>
                      <a:pt x="14320" y="18833"/>
                    </a:lnTo>
                    <a:lnTo>
                      <a:pt x="14345" y="18921"/>
                    </a:lnTo>
                    <a:lnTo>
                      <a:pt x="14360" y="19056"/>
                    </a:lnTo>
                    <a:lnTo>
                      <a:pt x="14331" y="19130"/>
                    </a:lnTo>
                    <a:lnTo>
                      <a:pt x="14319" y="19343"/>
                    </a:lnTo>
                    <a:lnTo>
                      <a:pt x="14412" y="19408"/>
                    </a:lnTo>
                    <a:lnTo>
                      <a:pt x="14456" y="19286"/>
                    </a:lnTo>
                    <a:lnTo>
                      <a:pt x="14548" y="19241"/>
                    </a:lnTo>
                    <a:lnTo>
                      <a:pt x="14577" y="19051"/>
                    </a:lnTo>
                    <a:lnTo>
                      <a:pt x="14624" y="18944"/>
                    </a:lnTo>
                    <a:lnTo>
                      <a:pt x="14784" y="18882"/>
                    </a:lnTo>
                    <a:lnTo>
                      <a:pt x="14859" y="18791"/>
                    </a:lnTo>
                    <a:lnTo>
                      <a:pt x="15001" y="18675"/>
                    </a:lnTo>
                    <a:lnTo>
                      <a:pt x="15018" y="18428"/>
                    </a:lnTo>
                    <a:cubicBezTo>
                      <a:pt x="15027" y="18358"/>
                      <a:pt x="15029" y="18286"/>
                      <a:pt x="15026" y="18214"/>
                    </a:cubicBezTo>
                    <a:cubicBezTo>
                      <a:pt x="15023" y="18158"/>
                      <a:pt x="15016" y="18102"/>
                      <a:pt x="15005" y="18048"/>
                    </a:cubicBezTo>
                    <a:lnTo>
                      <a:pt x="14951" y="17795"/>
                    </a:lnTo>
                    <a:lnTo>
                      <a:pt x="14866" y="17561"/>
                    </a:lnTo>
                    <a:lnTo>
                      <a:pt x="14850" y="17352"/>
                    </a:lnTo>
                    <a:lnTo>
                      <a:pt x="14784" y="17141"/>
                    </a:lnTo>
                    <a:lnTo>
                      <a:pt x="14703" y="17036"/>
                    </a:lnTo>
                    <a:lnTo>
                      <a:pt x="14574" y="16931"/>
                    </a:lnTo>
                    <a:lnTo>
                      <a:pt x="14515" y="16866"/>
                    </a:lnTo>
                    <a:lnTo>
                      <a:pt x="14356" y="16669"/>
                    </a:lnTo>
                    <a:lnTo>
                      <a:pt x="14313" y="16504"/>
                    </a:lnTo>
                    <a:lnTo>
                      <a:pt x="14270" y="16280"/>
                    </a:lnTo>
                    <a:lnTo>
                      <a:pt x="14249" y="16054"/>
                    </a:lnTo>
                    <a:lnTo>
                      <a:pt x="14249" y="15855"/>
                    </a:lnTo>
                    <a:lnTo>
                      <a:pt x="14310" y="15701"/>
                    </a:lnTo>
                    <a:lnTo>
                      <a:pt x="14404" y="15603"/>
                    </a:lnTo>
                    <a:lnTo>
                      <a:pt x="14539" y="15572"/>
                    </a:lnTo>
                    <a:lnTo>
                      <a:pt x="14646" y="15529"/>
                    </a:lnTo>
                    <a:lnTo>
                      <a:pt x="14709" y="15498"/>
                    </a:lnTo>
                    <a:lnTo>
                      <a:pt x="14801" y="15566"/>
                    </a:lnTo>
                    <a:lnTo>
                      <a:pt x="14849" y="15613"/>
                    </a:lnTo>
                    <a:lnTo>
                      <a:pt x="14905" y="15711"/>
                    </a:lnTo>
                    <a:lnTo>
                      <a:pt x="14913" y="15816"/>
                    </a:lnTo>
                    <a:lnTo>
                      <a:pt x="14978" y="15932"/>
                    </a:lnTo>
                    <a:lnTo>
                      <a:pt x="15034" y="15903"/>
                    </a:lnTo>
                    <a:lnTo>
                      <a:pt x="15067" y="15749"/>
                    </a:lnTo>
                    <a:lnTo>
                      <a:pt x="15119" y="15621"/>
                    </a:lnTo>
                    <a:lnTo>
                      <a:pt x="15197" y="15541"/>
                    </a:lnTo>
                    <a:lnTo>
                      <a:pt x="15236" y="15492"/>
                    </a:lnTo>
                    <a:lnTo>
                      <a:pt x="15356" y="15426"/>
                    </a:lnTo>
                    <a:lnTo>
                      <a:pt x="15409" y="15420"/>
                    </a:lnTo>
                    <a:lnTo>
                      <a:pt x="15506" y="15420"/>
                    </a:lnTo>
                    <a:cubicBezTo>
                      <a:pt x="15541" y="15410"/>
                      <a:pt x="15576" y="15402"/>
                      <a:pt x="15611" y="15395"/>
                    </a:cubicBezTo>
                    <a:cubicBezTo>
                      <a:pt x="15656" y="15387"/>
                      <a:pt x="15702" y="15382"/>
                      <a:pt x="15748" y="15381"/>
                    </a:cubicBezTo>
                    <a:lnTo>
                      <a:pt x="15797" y="15264"/>
                    </a:lnTo>
                    <a:lnTo>
                      <a:pt x="15824" y="15215"/>
                    </a:lnTo>
                    <a:lnTo>
                      <a:pt x="15922" y="15247"/>
                    </a:lnTo>
                    <a:lnTo>
                      <a:pt x="16095" y="15132"/>
                    </a:lnTo>
                    <a:lnTo>
                      <a:pt x="16192" y="15009"/>
                    </a:lnTo>
                    <a:lnTo>
                      <a:pt x="16270" y="14854"/>
                    </a:lnTo>
                    <a:lnTo>
                      <a:pt x="16310" y="14737"/>
                    </a:lnTo>
                    <a:lnTo>
                      <a:pt x="16407" y="14620"/>
                    </a:lnTo>
                    <a:lnTo>
                      <a:pt x="16439" y="14464"/>
                    </a:lnTo>
                    <a:lnTo>
                      <a:pt x="16441" y="14274"/>
                    </a:lnTo>
                    <a:lnTo>
                      <a:pt x="16474" y="14063"/>
                    </a:lnTo>
                    <a:lnTo>
                      <a:pt x="16523" y="13908"/>
                    </a:lnTo>
                    <a:cubicBezTo>
                      <a:pt x="16537" y="13860"/>
                      <a:pt x="16549" y="13811"/>
                      <a:pt x="16559" y="13760"/>
                    </a:cubicBezTo>
                    <a:cubicBezTo>
                      <a:pt x="16573" y="13694"/>
                      <a:pt x="16583" y="13626"/>
                      <a:pt x="16590" y="13557"/>
                    </a:cubicBezTo>
                    <a:lnTo>
                      <a:pt x="16618" y="13434"/>
                    </a:lnTo>
                    <a:lnTo>
                      <a:pt x="16612" y="13238"/>
                    </a:lnTo>
                    <a:lnTo>
                      <a:pt x="16579" y="13087"/>
                    </a:lnTo>
                    <a:lnTo>
                      <a:pt x="16463" y="13118"/>
                    </a:lnTo>
                    <a:lnTo>
                      <a:pt x="16401" y="13023"/>
                    </a:lnTo>
                    <a:lnTo>
                      <a:pt x="16404" y="12902"/>
                    </a:lnTo>
                    <a:lnTo>
                      <a:pt x="16500" y="12877"/>
                    </a:lnTo>
                    <a:lnTo>
                      <a:pt x="16499" y="12711"/>
                    </a:lnTo>
                    <a:lnTo>
                      <a:pt x="16452" y="12608"/>
                    </a:lnTo>
                    <a:lnTo>
                      <a:pt x="16290" y="12516"/>
                    </a:lnTo>
                    <a:lnTo>
                      <a:pt x="16202" y="12414"/>
                    </a:lnTo>
                    <a:lnTo>
                      <a:pt x="16127" y="12274"/>
                    </a:lnTo>
                    <a:lnTo>
                      <a:pt x="16079" y="12031"/>
                    </a:lnTo>
                    <a:lnTo>
                      <a:pt x="16006" y="11871"/>
                    </a:lnTo>
                    <a:lnTo>
                      <a:pt x="15922" y="11816"/>
                    </a:lnTo>
                    <a:lnTo>
                      <a:pt x="15808" y="11687"/>
                    </a:lnTo>
                    <a:lnTo>
                      <a:pt x="15821" y="11475"/>
                    </a:lnTo>
                    <a:lnTo>
                      <a:pt x="15861" y="11346"/>
                    </a:lnTo>
                    <a:lnTo>
                      <a:pt x="15955" y="11253"/>
                    </a:lnTo>
                    <a:lnTo>
                      <a:pt x="16048" y="11167"/>
                    </a:lnTo>
                    <a:lnTo>
                      <a:pt x="16158" y="11093"/>
                    </a:lnTo>
                    <a:lnTo>
                      <a:pt x="16213" y="11001"/>
                    </a:lnTo>
                    <a:lnTo>
                      <a:pt x="16121" y="10906"/>
                    </a:lnTo>
                    <a:lnTo>
                      <a:pt x="16057" y="10878"/>
                    </a:lnTo>
                    <a:lnTo>
                      <a:pt x="15876" y="10796"/>
                    </a:lnTo>
                    <a:lnTo>
                      <a:pt x="15787" y="10913"/>
                    </a:lnTo>
                    <a:lnTo>
                      <a:pt x="15726" y="10986"/>
                    </a:lnTo>
                    <a:lnTo>
                      <a:pt x="15616" y="10898"/>
                    </a:lnTo>
                    <a:lnTo>
                      <a:pt x="15572" y="10814"/>
                    </a:lnTo>
                    <a:lnTo>
                      <a:pt x="15466" y="10773"/>
                    </a:lnTo>
                    <a:lnTo>
                      <a:pt x="15240" y="10656"/>
                    </a:lnTo>
                    <a:lnTo>
                      <a:pt x="15246" y="10486"/>
                    </a:lnTo>
                    <a:lnTo>
                      <a:pt x="15242" y="10361"/>
                    </a:lnTo>
                    <a:lnTo>
                      <a:pt x="15301" y="10324"/>
                    </a:lnTo>
                    <a:lnTo>
                      <a:pt x="15407" y="10336"/>
                    </a:lnTo>
                    <a:lnTo>
                      <a:pt x="15531" y="10149"/>
                    </a:lnTo>
                    <a:lnTo>
                      <a:pt x="15564" y="10015"/>
                    </a:lnTo>
                    <a:lnTo>
                      <a:pt x="15631" y="9837"/>
                    </a:lnTo>
                    <a:lnTo>
                      <a:pt x="15707" y="9806"/>
                    </a:lnTo>
                    <a:lnTo>
                      <a:pt x="15791" y="9837"/>
                    </a:lnTo>
                    <a:lnTo>
                      <a:pt x="15841" y="9943"/>
                    </a:lnTo>
                    <a:lnTo>
                      <a:pt x="15848" y="10050"/>
                    </a:lnTo>
                    <a:lnTo>
                      <a:pt x="15863" y="10231"/>
                    </a:lnTo>
                    <a:lnTo>
                      <a:pt x="15907" y="10340"/>
                    </a:lnTo>
                    <a:lnTo>
                      <a:pt x="15948" y="10401"/>
                    </a:lnTo>
                    <a:lnTo>
                      <a:pt x="16001" y="10382"/>
                    </a:lnTo>
                    <a:lnTo>
                      <a:pt x="16072" y="10288"/>
                    </a:lnTo>
                    <a:lnTo>
                      <a:pt x="16148" y="10200"/>
                    </a:lnTo>
                    <a:lnTo>
                      <a:pt x="16274" y="10150"/>
                    </a:lnTo>
                    <a:lnTo>
                      <a:pt x="16333" y="10181"/>
                    </a:lnTo>
                    <a:lnTo>
                      <a:pt x="16409" y="10234"/>
                    </a:lnTo>
                    <a:lnTo>
                      <a:pt x="16525" y="10312"/>
                    </a:lnTo>
                    <a:lnTo>
                      <a:pt x="16590" y="10442"/>
                    </a:lnTo>
                    <a:lnTo>
                      <a:pt x="16527" y="10497"/>
                    </a:lnTo>
                    <a:lnTo>
                      <a:pt x="16523" y="10644"/>
                    </a:lnTo>
                    <a:lnTo>
                      <a:pt x="16588" y="10729"/>
                    </a:lnTo>
                    <a:lnTo>
                      <a:pt x="16695" y="10722"/>
                    </a:lnTo>
                    <a:lnTo>
                      <a:pt x="16853" y="10809"/>
                    </a:lnTo>
                    <a:lnTo>
                      <a:pt x="16926" y="10987"/>
                    </a:lnTo>
                    <a:lnTo>
                      <a:pt x="16986" y="11078"/>
                    </a:lnTo>
                    <a:lnTo>
                      <a:pt x="17010" y="11232"/>
                    </a:lnTo>
                    <a:lnTo>
                      <a:pt x="17031" y="11349"/>
                    </a:lnTo>
                    <a:lnTo>
                      <a:pt x="17059" y="11498"/>
                    </a:lnTo>
                    <a:lnTo>
                      <a:pt x="17071" y="11651"/>
                    </a:lnTo>
                    <a:lnTo>
                      <a:pt x="17130" y="11766"/>
                    </a:lnTo>
                    <a:lnTo>
                      <a:pt x="17195" y="11815"/>
                    </a:lnTo>
                    <a:lnTo>
                      <a:pt x="17296" y="11702"/>
                    </a:lnTo>
                    <a:lnTo>
                      <a:pt x="17415" y="11614"/>
                    </a:lnTo>
                    <a:lnTo>
                      <a:pt x="17496" y="11558"/>
                    </a:lnTo>
                    <a:lnTo>
                      <a:pt x="17559" y="11499"/>
                    </a:lnTo>
                    <a:cubicBezTo>
                      <a:pt x="17562" y="11433"/>
                      <a:pt x="17556" y="11367"/>
                      <a:pt x="17540" y="11306"/>
                    </a:cubicBezTo>
                    <a:cubicBezTo>
                      <a:pt x="17525" y="11249"/>
                      <a:pt x="17502" y="11197"/>
                      <a:pt x="17473" y="11154"/>
                    </a:cubicBezTo>
                    <a:lnTo>
                      <a:pt x="17400" y="10964"/>
                    </a:lnTo>
                    <a:lnTo>
                      <a:pt x="17298" y="10799"/>
                    </a:lnTo>
                    <a:lnTo>
                      <a:pt x="17248" y="10793"/>
                    </a:lnTo>
                    <a:lnTo>
                      <a:pt x="17072" y="10623"/>
                    </a:lnTo>
                    <a:lnTo>
                      <a:pt x="16989" y="10544"/>
                    </a:lnTo>
                    <a:lnTo>
                      <a:pt x="16900" y="10423"/>
                    </a:lnTo>
                    <a:lnTo>
                      <a:pt x="16820" y="10351"/>
                    </a:lnTo>
                    <a:lnTo>
                      <a:pt x="16820" y="10220"/>
                    </a:lnTo>
                    <a:lnTo>
                      <a:pt x="16933" y="10133"/>
                    </a:lnTo>
                    <a:lnTo>
                      <a:pt x="17068" y="10029"/>
                    </a:lnTo>
                    <a:lnTo>
                      <a:pt x="17083" y="9914"/>
                    </a:lnTo>
                    <a:lnTo>
                      <a:pt x="17049" y="9761"/>
                    </a:lnTo>
                    <a:lnTo>
                      <a:pt x="16957" y="9770"/>
                    </a:lnTo>
                    <a:cubicBezTo>
                      <a:pt x="16942" y="9699"/>
                      <a:pt x="16956" y="9621"/>
                      <a:pt x="16992" y="9571"/>
                    </a:cubicBezTo>
                    <a:cubicBezTo>
                      <a:pt x="17020" y="9533"/>
                      <a:pt x="17058" y="9517"/>
                      <a:pt x="17095" y="9528"/>
                    </a:cubicBezTo>
                    <a:cubicBezTo>
                      <a:pt x="17106" y="9498"/>
                      <a:pt x="17116" y="9467"/>
                      <a:pt x="17123" y="9435"/>
                    </a:cubicBezTo>
                    <a:cubicBezTo>
                      <a:pt x="17139" y="9373"/>
                      <a:pt x="17147" y="9308"/>
                      <a:pt x="17149" y="9242"/>
                    </a:cubicBezTo>
                    <a:lnTo>
                      <a:pt x="17174" y="9110"/>
                    </a:lnTo>
                    <a:lnTo>
                      <a:pt x="17248" y="9178"/>
                    </a:lnTo>
                    <a:lnTo>
                      <a:pt x="17347" y="9270"/>
                    </a:lnTo>
                    <a:lnTo>
                      <a:pt x="17392" y="9297"/>
                    </a:lnTo>
                    <a:lnTo>
                      <a:pt x="17514" y="9286"/>
                    </a:lnTo>
                    <a:lnTo>
                      <a:pt x="17568" y="9177"/>
                    </a:lnTo>
                    <a:cubicBezTo>
                      <a:pt x="17590" y="9119"/>
                      <a:pt x="17610" y="9059"/>
                      <a:pt x="17626" y="8997"/>
                    </a:cubicBezTo>
                    <a:cubicBezTo>
                      <a:pt x="17641" y="8944"/>
                      <a:pt x="17653" y="8890"/>
                      <a:pt x="17663" y="8835"/>
                    </a:cubicBezTo>
                    <a:lnTo>
                      <a:pt x="17709" y="8691"/>
                    </a:lnTo>
                    <a:lnTo>
                      <a:pt x="17732" y="8540"/>
                    </a:lnTo>
                    <a:lnTo>
                      <a:pt x="17783" y="8406"/>
                    </a:lnTo>
                    <a:lnTo>
                      <a:pt x="17835" y="8208"/>
                    </a:lnTo>
                    <a:lnTo>
                      <a:pt x="17770" y="8060"/>
                    </a:lnTo>
                    <a:lnTo>
                      <a:pt x="17770" y="7890"/>
                    </a:lnTo>
                    <a:lnTo>
                      <a:pt x="17823" y="7767"/>
                    </a:lnTo>
                    <a:lnTo>
                      <a:pt x="17830" y="7600"/>
                    </a:lnTo>
                    <a:cubicBezTo>
                      <a:pt x="17813" y="7554"/>
                      <a:pt x="17796" y="7509"/>
                      <a:pt x="17778" y="7463"/>
                    </a:cubicBezTo>
                    <a:cubicBezTo>
                      <a:pt x="17763" y="7423"/>
                      <a:pt x="17747" y="7384"/>
                      <a:pt x="17735" y="7341"/>
                    </a:cubicBezTo>
                    <a:cubicBezTo>
                      <a:pt x="17715" y="7271"/>
                      <a:pt x="17705" y="7195"/>
                      <a:pt x="17707" y="7119"/>
                    </a:cubicBezTo>
                    <a:lnTo>
                      <a:pt x="17634" y="7044"/>
                    </a:lnTo>
                    <a:lnTo>
                      <a:pt x="17580" y="7052"/>
                    </a:lnTo>
                    <a:lnTo>
                      <a:pt x="17503" y="6849"/>
                    </a:lnTo>
                    <a:lnTo>
                      <a:pt x="17459" y="6758"/>
                    </a:lnTo>
                    <a:lnTo>
                      <a:pt x="17435" y="6611"/>
                    </a:lnTo>
                    <a:lnTo>
                      <a:pt x="17373" y="6495"/>
                    </a:lnTo>
                    <a:lnTo>
                      <a:pt x="17240" y="6324"/>
                    </a:lnTo>
                    <a:lnTo>
                      <a:pt x="17132" y="6263"/>
                    </a:lnTo>
                    <a:lnTo>
                      <a:pt x="17059" y="6103"/>
                    </a:lnTo>
                    <a:lnTo>
                      <a:pt x="16962" y="6028"/>
                    </a:lnTo>
                    <a:lnTo>
                      <a:pt x="16881" y="6047"/>
                    </a:lnTo>
                    <a:lnTo>
                      <a:pt x="16783" y="6115"/>
                    </a:lnTo>
                    <a:lnTo>
                      <a:pt x="16687" y="6140"/>
                    </a:lnTo>
                    <a:lnTo>
                      <a:pt x="16607" y="6103"/>
                    </a:lnTo>
                    <a:lnTo>
                      <a:pt x="16460" y="6072"/>
                    </a:lnTo>
                    <a:lnTo>
                      <a:pt x="16403" y="6004"/>
                    </a:lnTo>
                    <a:lnTo>
                      <a:pt x="16326" y="5924"/>
                    </a:lnTo>
                    <a:lnTo>
                      <a:pt x="16206" y="5924"/>
                    </a:lnTo>
                    <a:lnTo>
                      <a:pt x="16146" y="5807"/>
                    </a:lnTo>
                    <a:lnTo>
                      <a:pt x="16226" y="5720"/>
                    </a:lnTo>
                    <a:lnTo>
                      <a:pt x="16275" y="5634"/>
                    </a:lnTo>
                    <a:lnTo>
                      <a:pt x="16349" y="5282"/>
                    </a:lnTo>
                    <a:lnTo>
                      <a:pt x="16330" y="5106"/>
                    </a:lnTo>
                    <a:lnTo>
                      <a:pt x="16362" y="4989"/>
                    </a:lnTo>
                    <a:lnTo>
                      <a:pt x="16434" y="4856"/>
                    </a:lnTo>
                    <a:lnTo>
                      <a:pt x="16537" y="4743"/>
                    </a:lnTo>
                    <a:lnTo>
                      <a:pt x="16606" y="4658"/>
                    </a:lnTo>
                    <a:lnTo>
                      <a:pt x="16694" y="4611"/>
                    </a:lnTo>
                    <a:lnTo>
                      <a:pt x="16817" y="4582"/>
                    </a:lnTo>
                    <a:lnTo>
                      <a:pt x="16917" y="4582"/>
                    </a:lnTo>
                    <a:lnTo>
                      <a:pt x="17020" y="4619"/>
                    </a:lnTo>
                    <a:lnTo>
                      <a:pt x="17129" y="4632"/>
                    </a:lnTo>
                    <a:lnTo>
                      <a:pt x="17261" y="4626"/>
                    </a:lnTo>
                    <a:lnTo>
                      <a:pt x="17398" y="4558"/>
                    </a:lnTo>
                    <a:lnTo>
                      <a:pt x="17471" y="4527"/>
                    </a:lnTo>
                    <a:lnTo>
                      <a:pt x="17580" y="4490"/>
                    </a:lnTo>
                    <a:lnTo>
                      <a:pt x="17633" y="4527"/>
                    </a:lnTo>
                    <a:lnTo>
                      <a:pt x="17686" y="4607"/>
                    </a:lnTo>
                    <a:lnTo>
                      <a:pt x="17787" y="4674"/>
                    </a:lnTo>
                    <a:lnTo>
                      <a:pt x="17836" y="4724"/>
                    </a:lnTo>
                    <a:lnTo>
                      <a:pt x="17952" y="4730"/>
                    </a:lnTo>
                    <a:lnTo>
                      <a:pt x="18081" y="4644"/>
                    </a:lnTo>
                    <a:lnTo>
                      <a:pt x="18189" y="4625"/>
                    </a:lnTo>
                    <a:lnTo>
                      <a:pt x="18143" y="4366"/>
                    </a:lnTo>
                    <a:cubicBezTo>
                      <a:pt x="18105" y="4367"/>
                      <a:pt x="18070" y="4330"/>
                      <a:pt x="18058" y="4274"/>
                    </a:cubicBezTo>
                    <a:cubicBezTo>
                      <a:pt x="18044" y="4208"/>
                      <a:pt x="18064" y="4136"/>
                      <a:pt x="18106" y="4107"/>
                    </a:cubicBezTo>
                    <a:cubicBezTo>
                      <a:pt x="18105" y="4044"/>
                      <a:pt x="18122" y="3983"/>
                      <a:pt x="18153" y="3941"/>
                    </a:cubicBezTo>
                    <a:cubicBezTo>
                      <a:pt x="18184" y="3898"/>
                      <a:pt x="18225" y="3878"/>
                      <a:pt x="18266" y="3886"/>
                    </a:cubicBezTo>
                    <a:lnTo>
                      <a:pt x="18388" y="3912"/>
                    </a:lnTo>
                    <a:lnTo>
                      <a:pt x="18433" y="3986"/>
                    </a:lnTo>
                    <a:lnTo>
                      <a:pt x="18561" y="3941"/>
                    </a:lnTo>
                    <a:lnTo>
                      <a:pt x="18622" y="4058"/>
                    </a:lnTo>
                    <a:lnTo>
                      <a:pt x="18642" y="4156"/>
                    </a:lnTo>
                    <a:lnTo>
                      <a:pt x="18742" y="4173"/>
                    </a:lnTo>
                    <a:lnTo>
                      <a:pt x="18819" y="4105"/>
                    </a:lnTo>
                    <a:lnTo>
                      <a:pt x="18815" y="3967"/>
                    </a:lnTo>
                    <a:lnTo>
                      <a:pt x="18815" y="3844"/>
                    </a:lnTo>
                    <a:lnTo>
                      <a:pt x="18867" y="3773"/>
                    </a:lnTo>
                    <a:lnTo>
                      <a:pt x="18940" y="3726"/>
                    </a:lnTo>
                    <a:lnTo>
                      <a:pt x="19014" y="3739"/>
                    </a:lnTo>
                    <a:lnTo>
                      <a:pt x="19059" y="3881"/>
                    </a:lnTo>
                    <a:lnTo>
                      <a:pt x="19100" y="4056"/>
                    </a:lnTo>
                    <a:lnTo>
                      <a:pt x="19170" y="4183"/>
                    </a:lnTo>
                    <a:lnTo>
                      <a:pt x="19186" y="4282"/>
                    </a:lnTo>
                    <a:lnTo>
                      <a:pt x="19098" y="4430"/>
                    </a:lnTo>
                    <a:lnTo>
                      <a:pt x="19067" y="4607"/>
                    </a:lnTo>
                    <a:lnTo>
                      <a:pt x="19096" y="4814"/>
                    </a:lnTo>
                    <a:lnTo>
                      <a:pt x="19031" y="4991"/>
                    </a:lnTo>
                    <a:lnTo>
                      <a:pt x="18966" y="5108"/>
                    </a:lnTo>
                    <a:cubicBezTo>
                      <a:pt x="18954" y="5143"/>
                      <a:pt x="18950" y="5183"/>
                      <a:pt x="18953" y="5223"/>
                    </a:cubicBezTo>
                    <a:cubicBezTo>
                      <a:pt x="18962" y="5311"/>
                      <a:pt x="19008" y="5380"/>
                      <a:pt x="19066" y="5393"/>
                    </a:cubicBezTo>
                    <a:lnTo>
                      <a:pt x="19082" y="5556"/>
                    </a:lnTo>
                    <a:lnTo>
                      <a:pt x="19157" y="5665"/>
                    </a:lnTo>
                    <a:lnTo>
                      <a:pt x="19206" y="5747"/>
                    </a:lnTo>
                    <a:lnTo>
                      <a:pt x="19243" y="5909"/>
                    </a:lnTo>
                    <a:lnTo>
                      <a:pt x="19298" y="5952"/>
                    </a:lnTo>
                    <a:lnTo>
                      <a:pt x="19402" y="6100"/>
                    </a:lnTo>
                    <a:lnTo>
                      <a:pt x="19470" y="6174"/>
                    </a:lnTo>
                    <a:lnTo>
                      <a:pt x="19527" y="6193"/>
                    </a:lnTo>
                    <a:lnTo>
                      <a:pt x="19531" y="6369"/>
                    </a:lnTo>
                    <a:lnTo>
                      <a:pt x="19624" y="6357"/>
                    </a:lnTo>
                    <a:lnTo>
                      <a:pt x="19673" y="6369"/>
                    </a:lnTo>
                    <a:lnTo>
                      <a:pt x="19721" y="6499"/>
                    </a:lnTo>
                    <a:lnTo>
                      <a:pt x="19782" y="6579"/>
                    </a:lnTo>
                    <a:lnTo>
                      <a:pt x="19822" y="6747"/>
                    </a:lnTo>
                    <a:lnTo>
                      <a:pt x="19922" y="6825"/>
                    </a:lnTo>
                    <a:lnTo>
                      <a:pt x="19989" y="6912"/>
                    </a:lnTo>
                    <a:lnTo>
                      <a:pt x="20047" y="6840"/>
                    </a:lnTo>
                    <a:lnTo>
                      <a:pt x="20095" y="6770"/>
                    </a:lnTo>
                    <a:lnTo>
                      <a:pt x="20141" y="6776"/>
                    </a:lnTo>
                    <a:lnTo>
                      <a:pt x="20122" y="6661"/>
                    </a:lnTo>
                    <a:cubicBezTo>
                      <a:pt x="20096" y="6629"/>
                      <a:pt x="20076" y="6588"/>
                      <a:pt x="20063" y="6541"/>
                    </a:cubicBezTo>
                    <a:cubicBezTo>
                      <a:pt x="20048" y="6486"/>
                      <a:pt x="20044" y="6426"/>
                      <a:pt x="20051" y="6368"/>
                    </a:cubicBezTo>
                    <a:lnTo>
                      <a:pt x="20097" y="6333"/>
                    </a:lnTo>
                    <a:lnTo>
                      <a:pt x="20060" y="6229"/>
                    </a:lnTo>
                    <a:lnTo>
                      <a:pt x="20028" y="6130"/>
                    </a:lnTo>
                    <a:cubicBezTo>
                      <a:pt x="20017" y="6102"/>
                      <a:pt x="20015" y="6068"/>
                      <a:pt x="20024" y="6038"/>
                    </a:cubicBezTo>
                    <a:cubicBezTo>
                      <a:pt x="20032" y="6008"/>
                      <a:pt x="20050" y="5987"/>
                      <a:pt x="20071" y="5981"/>
                    </a:cubicBezTo>
                    <a:lnTo>
                      <a:pt x="20148" y="5952"/>
                    </a:lnTo>
                    <a:lnTo>
                      <a:pt x="20116" y="5824"/>
                    </a:lnTo>
                    <a:lnTo>
                      <a:pt x="20073" y="5726"/>
                    </a:lnTo>
                    <a:lnTo>
                      <a:pt x="20027" y="5675"/>
                    </a:lnTo>
                    <a:lnTo>
                      <a:pt x="19988" y="5459"/>
                    </a:lnTo>
                    <a:lnTo>
                      <a:pt x="19971" y="5357"/>
                    </a:lnTo>
                    <a:lnTo>
                      <a:pt x="19889" y="5276"/>
                    </a:lnTo>
                    <a:cubicBezTo>
                      <a:pt x="19848" y="5275"/>
                      <a:pt x="19809" y="5248"/>
                      <a:pt x="19781" y="5203"/>
                    </a:cubicBezTo>
                    <a:cubicBezTo>
                      <a:pt x="19758" y="5165"/>
                      <a:pt x="19743" y="5118"/>
                      <a:pt x="19740" y="5067"/>
                    </a:cubicBezTo>
                    <a:lnTo>
                      <a:pt x="19649" y="5030"/>
                    </a:lnTo>
                    <a:lnTo>
                      <a:pt x="19552" y="5065"/>
                    </a:lnTo>
                    <a:lnTo>
                      <a:pt x="19499" y="4954"/>
                    </a:lnTo>
                    <a:lnTo>
                      <a:pt x="19530" y="4815"/>
                    </a:lnTo>
                    <a:lnTo>
                      <a:pt x="19474" y="4739"/>
                    </a:lnTo>
                    <a:lnTo>
                      <a:pt x="19445" y="4653"/>
                    </a:lnTo>
                    <a:lnTo>
                      <a:pt x="19429" y="4566"/>
                    </a:lnTo>
                    <a:lnTo>
                      <a:pt x="19532" y="4463"/>
                    </a:lnTo>
                    <a:lnTo>
                      <a:pt x="19674" y="4445"/>
                    </a:lnTo>
                    <a:lnTo>
                      <a:pt x="19757" y="4410"/>
                    </a:lnTo>
                    <a:lnTo>
                      <a:pt x="19810" y="4391"/>
                    </a:lnTo>
                    <a:lnTo>
                      <a:pt x="19862" y="4330"/>
                    </a:lnTo>
                    <a:lnTo>
                      <a:pt x="19913" y="4237"/>
                    </a:lnTo>
                    <a:lnTo>
                      <a:pt x="19960" y="4135"/>
                    </a:lnTo>
                    <a:lnTo>
                      <a:pt x="20017" y="4135"/>
                    </a:lnTo>
                    <a:lnTo>
                      <a:pt x="20052" y="4258"/>
                    </a:lnTo>
                    <a:lnTo>
                      <a:pt x="20103" y="4307"/>
                    </a:lnTo>
                    <a:lnTo>
                      <a:pt x="20167" y="4360"/>
                    </a:lnTo>
                    <a:lnTo>
                      <a:pt x="20240" y="4360"/>
                    </a:lnTo>
                    <a:lnTo>
                      <a:pt x="20330" y="4258"/>
                    </a:lnTo>
                    <a:lnTo>
                      <a:pt x="20441" y="4155"/>
                    </a:lnTo>
                    <a:lnTo>
                      <a:pt x="20460" y="4007"/>
                    </a:lnTo>
                    <a:lnTo>
                      <a:pt x="20532" y="3897"/>
                    </a:lnTo>
                    <a:lnTo>
                      <a:pt x="20647" y="3796"/>
                    </a:lnTo>
                    <a:lnTo>
                      <a:pt x="20690" y="3796"/>
                    </a:lnTo>
                    <a:lnTo>
                      <a:pt x="20798" y="3815"/>
                    </a:lnTo>
                    <a:lnTo>
                      <a:pt x="20974" y="3825"/>
                    </a:lnTo>
                    <a:lnTo>
                      <a:pt x="21043" y="3689"/>
                    </a:lnTo>
                    <a:lnTo>
                      <a:pt x="20828" y="3616"/>
                    </a:lnTo>
                    <a:lnTo>
                      <a:pt x="20699" y="3488"/>
                    </a:lnTo>
                    <a:cubicBezTo>
                      <a:pt x="20651" y="3440"/>
                      <a:pt x="20598" y="3408"/>
                      <a:pt x="20541" y="3395"/>
                    </a:cubicBezTo>
                    <a:cubicBezTo>
                      <a:pt x="20487" y="3382"/>
                      <a:pt x="20431" y="3387"/>
                      <a:pt x="20377" y="3369"/>
                    </a:cubicBezTo>
                    <a:cubicBezTo>
                      <a:pt x="20319" y="3349"/>
                      <a:pt x="20265" y="3304"/>
                      <a:pt x="20223" y="3239"/>
                    </a:cubicBezTo>
                    <a:lnTo>
                      <a:pt x="20154" y="3103"/>
                    </a:lnTo>
                    <a:lnTo>
                      <a:pt x="20236" y="3024"/>
                    </a:lnTo>
                    <a:lnTo>
                      <a:pt x="20355" y="3107"/>
                    </a:lnTo>
                    <a:lnTo>
                      <a:pt x="20443" y="3134"/>
                    </a:lnTo>
                    <a:lnTo>
                      <a:pt x="20540" y="3140"/>
                    </a:lnTo>
                    <a:lnTo>
                      <a:pt x="20552" y="3056"/>
                    </a:lnTo>
                    <a:lnTo>
                      <a:pt x="20456" y="2990"/>
                    </a:lnTo>
                    <a:lnTo>
                      <a:pt x="20365" y="2851"/>
                    </a:lnTo>
                    <a:lnTo>
                      <a:pt x="20463" y="2783"/>
                    </a:lnTo>
                    <a:lnTo>
                      <a:pt x="20569" y="2870"/>
                    </a:lnTo>
                    <a:lnTo>
                      <a:pt x="20686" y="2876"/>
                    </a:lnTo>
                    <a:lnTo>
                      <a:pt x="20806" y="2925"/>
                    </a:lnTo>
                    <a:lnTo>
                      <a:pt x="20940" y="2947"/>
                    </a:lnTo>
                    <a:lnTo>
                      <a:pt x="21026" y="2924"/>
                    </a:lnTo>
                    <a:lnTo>
                      <a:pt x="21094" y="3032"/>
                    </a:lnTo>
                    <a:lnTo>
                      <a:pt x="21270" y="3145"/>
                    </a:lnTo>
                    <a:lnTo>
                      <a:pt x="21423" y="3219"/>
                    </a:lnTo>
                    <a:lnTo>
                      <a:pt x="21566" y="3127"/>
                    </a:lnTo>
                    <a:lnTo>
                      <a:pt x="21600" y="3078"/>
                    </a:lnTo>
                    <a:lnTo>
                      <a:pt x="21527" y="3010"/>
                    </a:lnTo>
                    <a:lnTo>
                      <a:pt x="21426" y="2891"/>
                    </a:lnTo>
                    <a:lnTo>
                      <a:pt x="21301" y="2737"/>
                    </a:lnTo>
                    <a:lnTo>
                      <a:pt x="21190" y="2630"/>
                    </a:lnTo>
                    <a:lnTo>
                      <a:pt x="21119" y="2630"/>
                    </a:lnTo>
                    <a:lnTo>
                      <a:pt x="21030" y="2636"/>
                    </a:lnTo>
                    <a:lnTo>
                      <a:pt x="20974" y="2686"/>
                    </a:lnTo>
                    <a:lnTo>
                      <a:pt x="20878" y="2770"/>
                    </a:lnTo>
                    <a:lnTo>
                      <a:pt x="20770" y="2686"/>
                    </a:lnTo>
                    <a:lnTo>
                      <a:pt x="20722" y="2588"/>
                    </a:lnTo>
                    <a:lnTo>
                      <a:pt x="20543" y="2472"/>
                    </a:lnTo>
                    <a:lnTo>
                      <a:pt x="20456" y="2425"/>
                    </a:lnTo>
                    <a:lnTo>
                      <a:pt x="20307" y="2425"/>
                    </a:lnTo>
                    <a:lnTo>
                      <a:pt x="20202" y="2382"/>
                    </a:lnTo>
                    <a:lnTo>
                      <a:pt x="20089" y="2339"/>
                    </a:lnTo>
                    <a:lnTo>
                      <a:pt x="19926" y="2311"/>
                    </a:lnTo>
                    <a:lnTo>
                      <a:pt x="19800" y="2213"/>
                    </a:lnTo>
                    <a:lnTo>
                      <a:pt x="19643" y="2083"/>
                    </a:lnTo>
                    <a:lnTo>
                      <a:pt x="19551" y="2052"/>
                    </a:lnTo>
                    <a:lnTo>
                      <a:pt x="19315" y="2034"/>
                    </a:lnTo>
                    <a:lnTo>
                      <a:pt x="19215" y="1997"/>
                    </a:lnTo>
                    <a:lnTo>
                      <a:pt x="19122" y="1921"/>
                    </a:lnTo>
                    <a:lnTo>
                      <a:pt x="18920" y="1933"/>
                    </a:lnTo>
                    <a:lnTo>
                      <a:pt x="18735" y="1921"/>
                    </a:lnTo>
                    <a:lnTo>
                      <a:pt x="18590" y="1909"/>
                    </a:lnTo>
                    <a:lnTo>
                      <a:pt x="18496" y="1822"/>
                    </a:lnTo>
                    <a:lnTo>
                      <a:pt x="18364" y="1797"/>
                    </a:lnTo>
                    <a:lnTo>
                      <a:pt x="18239" y="1810"/>
                    </a:lnTo>
                    <a:lnTo>
                      <a:pt x="18137" y="1829"/>
                    </a:lnTo>
                    <a:lnTo>
                      <a:pt x="18157" y="1902"/>
                    </a:lnTo>
                    <a:lnTo>
                      <a:pt x="18248" y="1991"/>
                    </a:lnTo>
                    <a:lnTo>
                      <a:pt x="18296" y="2120"/>
                    </a:lnTo>
                    <a:lnTo>
                      <a:pt x="18233" y="2151"/>
                    </a:lnTo>
                    <a:lnTo>
                      <a:pt x="18148" y="2110"/>
                    </a:lnTo>
                    <a:lnTo>
                      <a:pt x="18025" y="2036"/>
                    </a:lnTo>
                    <a:lnTo>
                      <a:pt x="17903" y="1987"/>
                    </a:lnTo>
                    <a:lnTo>
                      <a:pt x="17710" y="1891"/>
                    </a:lnTo>
                    <a:lnTo>
                      <a:pt x="17551" y="1878"/>
                    </a:lnTo>
                    <a:lnTo>
                      <a:pt x="17370" y="1915"/>
                    </a:lnTo>
                    <a:lnTo>
                      <a:pt x="17038" y="1989"/>
                    </a:lnTo>
                    <a:lnTo>
                      <a:pt x="16827" y="1926"/>
                    </a:lnTo>
                    <a:lnTo>
                      <a:pt x="16722" y="1858"/>
                    </a:lnTo>
                    <a:lnTo>
                      <a:pt x="16565" y="1799"/>
                    </a:lnTo>
                    <a:lnTo>
                      <a:pt x="16503" y="1709"/>
                    </a:lnTo>
                    <a:lnTo>
                      <a:pt x="16417" y="1665"/>
                    </a:lnTo>
                    <a:lnTo>
                      <a:pt x="16350" y="1665"/>
                    </a:lnTo>
                    <a:lnTo>
                      <a:pt x="16180" y="1702"/>
                    </a:lnTo>
                    <a:lnTo>
                      <a:pt x="15880" y="1706"/>
                    </a:lnTo>
                    <a:lnTo>
                      <a:pt x="15742" y="1620"/>
                    </a:lnTo>
                    <a:lnTo>
                      <a:pt x="15543" y="1620"/>
                    </a:lnTo>
                    <a:lnTo>
                      <a:pt x="15307" y="1595"/>
                    </a:lnTo>
                    <a:lnTo>
                      <a:pt x="15157" y="1620"/>
                    </a:lnTo>
                    <a:lnTo>
                      <a:pt x="15047" y="1501"/>
                    </a:lnTo>
                    <a:lnTo>
                      <a:pt x="14881" y="1420"/>
                    </a:lnTo>
                    <a:lnTo>
                      <a:pt x="14763" y="1303"/>
                    </a:lnTo>
                    <a:lnTo>
                      <a:pt x="14679" y="1266"/>
                    </a:lnTo>
                    <a:lnTo>
                      <a:pt x="14635" y="1352"/>
                    </a:lnTo>
                    <a:lnTo>
                      <a:pt x="14550" y="1352"/>
                    </a:lnTo>
                    <a:lnTo>
                      <a:pt x="14462" y="1297"/>
                    </a:lnTo>
                    <a:lnTo>
                      <a:pt x="14166" y="1211"/>
                    </a:lnTo>
                    <a:lnTo>
                      <a:pt x="14073" y="1169"/>
                    </a:lnTo>
                    <a:lnTo>
                      <a:pt x="13945" y="1162"/>
                    </a:lnTo>
                    <a:lnTo>
                      <a:pt x="13813" y="1181"/>
                    </a:lnTo>
                    <a:lnTo>
                      <a:pt x="13627" y="1224"/>
                    </a:lnTo>
                    <a:lnTo>
                      <a:pt x="13667" y="1317"/>
                    </a:lnTo>
                    <a:lnTo>
                      <a:pt x="13749" y="1403"/>
                    </a:lnTo>
                    <a:lnTo>
                      <a:pt x="13692" y="1507"/>
                    </a:lnTo>
                    <a:lnTo>
                      <a:pt x="13597" y="1536"/>
                    </a:lnTo>
                    <a:lnTo>
                      <a:pt x="13538" y="1628"/>
                    </a:lnTo>
                    <a:lnTo>
                      <a:pt x="13428" y="1659"/>
                    </a:lnTo>
                    <a:lnTo>
                      <a:pt x="13358" y="1560"/>
                    </a:lnTo>
                    <a:lnTo>
                      <a:pt x="13216" y="1548"/>
                    </a:lnTo>
                    <a:lnTo>
                      <a:pt x="13131" y="1566"/>
                    </a:lnTo>
                    <a:lnTo>
                      <a:pt x="13104" y="1505"/>
                    </a:lnTo>
                    <a:lnTo>
                      <a:pt x="12982" y="1530"/>
                    </a:lnTo>
                    <a:lnTo>
                      <a:pt x="12917" y="1609"/>
                    </a:lnTo>
                    <a:lnTo>
                      <a:pt x="12808" y="1661"/>
                    </a:lnTo>
                    <a:lnTo>
                      <a:pt x="12730" y="1716"/>
                    </a:lnTo>
                    <a:lnTo>
                      <a:pt x="12648" y="1673"/>
                    </a:lnTo>
                    <a:lnTo>
                      <a:pt x="12554" y="1612"/>
                    </a:lnTo>
                    <a:lnTo>
                      <a:pt x="12432" y="1501"/>
                    </a:lnTo>
                    <a:lnTo>
                      <a:pt x="12362" y="1435"/>
                    </a:lnTo>
                    <a:lnTo>
                      <a:pt x="12252" y="1303"/>
                    </a:lnTo>
                    <a:lnTo>
                      <a:pt x="12198" y="1196"/>
                    </a:lnTo>
                    <a:lnTo>
                      <a:pt x="12065" y="1147"/>
                    </a:lnTo>
                    <a:lnTo>
                      <a:pt x="11907" y="1091"/>
                    </a:lnTo>
                    <a:lnTo>
                      <a:pt x="11807" y="1027"/>
                    </a:lnTo>
                    <a:lnTo>
                      <a:pt x="11650" y="1040"/>
                    </a:lnTo>
                    <a:lnTo>
                      <a:pt x="11476" y="1046"/>
                    </a:lnTo>
                    <a:lnTo>
                      <a:pt x="11319" y="1107"/>
                    </a:lnTo>
                    <a:lnTo>
                      <a:pt x="11161" y="1175"/>
                    </a:lnTo>
                    <a:lnTo>
                      <a:pt x="11102" y="1212"/>
                    </a:lnTo>
                    <a:lnTo>
                      <a:pt x="10997" y="1157"/>
                    </a:lnTo>
                    <a:lnTo>
                      <a:pt x="10925" y="1085"/>
                    </a:lnTo>
                    <a:lnTo>
                      <a:pt x="10818" y="1062"/>
                    </a:lnTo>
                    <a:lnTo>
                      <a:pt x="10706" y="1005"/>
                    </a:lnTo>
                    <a:lnTo>
                      <a:pt x="10635" y="986"/>
                    </a:lnTo>
                    <a:lnTo>
                      <a:pt x="10534" y="1017"/>
                    </a:lnTo>
                    <a:lnTo>
                      <a:pt x="10460" y="1067"/>
                    </a:lnTo>
                    <a:lnTo>
                      <a:pt x="10390" y="1116"/>
                    </a:lnTo>
                    <a:lnTo>
                      <a:pt x="10258" y="1109"/>
                    </a:lnTo>
                    <a:lnTo>
                      <a:pt x="10185" y="1048"/>
                    </a:lnTo>
                    <a:lnTo>
                      <a:pt x="10067" y="999"/>
                    </a:lnTo>
                    <a:lnTo>
                      <a:pt x="10001" y="925"/>
                    </a:lnTo>
                    <a:lnTo>
                      <a:pt x="9915" y="908"/>
                    </a:lnTo>
                    <a:lnTo>
                      <a:pt x="9859" y="933"/>
                    </a:lnTo>
                    <a:lnTo>
                      <a:pt x="9750" y="999"/>
                    </a:lnTo>
                    <a:lnTo>
                      <a:pt x="9570" y="1077"/>
                    </a:lnTo>
                    <a:lnTo>
                      <a:pt x="9446" y="1137"/>
                    </a:lnTo>
                    <a:lnTo>
                      <a:pt x="9279" y="1137"/>
                    </a:lnTo>
                    <a:lnTo>
                      <a:pt x="9295" y="1014"/>
                    </a:lnTo>
                    <a:lnTo>
                      <a:pt x="9310" y="961"/>
                    </a:lnTo>
                    <a:lnTo>
                      <a:pt x="9378" y="871"/>
                    </a:lnTo>
                    <a:lnTo>
                      <a:pt x="9505" y="792"/>
                    </a:lnTo>
                    <a:lnTo>
                      <a:pt x="9585" y="731"/>
                    </a:lnTo>
                    <a:lnTo>
                      <a:pt x="9656" y="672"/>
                    </a:lnTo>
                    <a:lnTo>
                      <a:pt x="9727" y="607"/>
                    </a:lnTo>
                    <a:lnTo>
                      <a:pt x="9742" y="445"/>
                    </a:lnTo>
                    <a:lnTo>
                      <a:pt x="9582" y="412"/>
                    </a:lnTo>
                    <a:cubicBezTo>
                      <a:pt x="9560" y="371"/>
                      <a:pt x="9533" y="339"/>
                      <a:pt x="9502" y="316"/>
                    </a:cubicBezTo>
                    <a:cubicBezTo>
                      <a:pt x="9454" y="281"/>
                      <a:pt x="9400" y="272"/>
                      <a:pt x="9348" y="291"/>
                    </a:cubicBezTo>
                    <a:lnTo>
                      <a:pt x="9271" y="259"/>
                    </a:lnTo>
                    <a:lnTo>
                      <a:pt x="9024" y="240"/>
                    </a:lnTo>
                    <a:lnTo>
                      <a:pt x="8961" y="296"/>
                    </a:lnTo>
                    <a:lnTo>
                      <a:pt x="8878" y="321"/>
                    </a:lnTo>
                    <a:lnTo>
                      <a:pt x="8778" y="327"/>
                    </a:lnTo>
                    <a:lnTo>
                      <a:pt x="8669" y="321"/>
                    </a:lnTo>
                    <a:lnTo>
                      <a:pt x="8552" y="169"/>
                    </a:lnTo>
                    <a:lnTo>
                      <a:pt x="8382" y="61"/>
                    </a:lnTo>
                    <a:lnTo>
                      <a:pt x="8181" y="0"/>
                    </a:lnTo>
                    <a:lnTo>
                      <a:pt x="8118" y="111"/>
                    </a:lnTo>
                    <a:cubicBezTo>
                      <a:pt x="8095" y="146"/>
                      <a:pt x="8072" y="181"/>
                      <a:pt x="8049" y="216"/>
                    </a:cubicBezTo>
                    <a:cubicBezTo>
                      <a:pt x="8019" y="259"/>
                      <a:pt x="7990" y="302"/>
                      <a:pt x="7960" y="345"/>
                    </a:cubicBezTo>
                    <a:lnTo>
                      <a:pt x="7855" y="476"/>
                    </a:lnTo>
                    <a:lnTo>
                      <a:pt x="7722" y="482"/>
                    </a:lnTo>
                    <a:lnTo>
                      <a:pt x="7658" y="400"/>
                    </a:lnTo>
                    <a:lnTo>
                      <a:pt x="7484" y="373"/>
                    </a:lnTo>
                    <a:lnTo>
                      <a:pt x="7361" y="362"/>
                    </a:lnTo>
                    <a:lnTo>
                      <a:pt x="7275" y="430"/>
                    </a:lnTo>
                    <a:lnTo>
                      <a:pt x="7161" y="486"/>
                    </a:lnTo>
                    <a:lnTo>
                      <a:pt x="7012" y="523"/>
                    </a:lnTo>
                    <a:lnTo>
                      <a:pt x="6838" y="560"/>
                    </a:lnTo>
                    <a:lnTo>
                      <a:pt x="6726" y="578"/>
                    </a:lnTo>
                    <a:lnTo>
                      <a:pt x="6715" y="666"/>
                    </a:lnTo>
                    <a:lnTo>
                      <a:pt x="6751" y="734"/>
                    </a:lnTo>
                    <a:lnTo>
                      <a:pt x="6843" y="832"/>
                    </a:lnTo>
                    <a:lnTo>
                      <a:pt x="6786" y="906"/>
                    </a:lnTo>
                    <a:lnTo>
                      <a:pt x="6718" y="930"/>
                    </a:lnTo>
                    <a:lnTo>
                      <a:pt x="6637" y="973"/>
                    </a:lnTo>
                    <a:lnTo>
                      <a:pt x="6556" y="924"/>
                    </a:lnTo>
                    <a:lnTo>
                      <a:pt x="6471" y="887"/>
                    </a:lnTo>
                    <a:lnTo>
                      <a:pt x="6350" y="943"/>
                    </a:lnTo>
                    <a:lnTo>
                      <a:pt x="6279" y="996"/>
                    </a:lnTo>
                    <a:lnTo>
                      <a:pt x="6206" y="1051"/>
                    </a:lnTo>
                    <a:lnTo>
                      <a:pt x="6149" y="1132"/>
                    </a:lnTo>
                    <a:lnTo>
                      <a:pt x="6064" y="1205"/>
                    </a:lnTo>
                    <a:lnTo>
                      <a:pt x="5960" y="1295"/>
                    </a:lnTo>
                    <a:lnTo>
                      <a:pt x="5892" y="1351"/>
                    </a:lnTo>
                    <a:lnTo>
                      <a:pt x="5816" y="1400"/>
                    </a:lnTo>
                    <a:lnTo>
                      <a:pt x="5722" y="1449"/>
                    </a:lnTo>
                    <a:lnTo>
                      <a:pt x="5637" y="1449"/>
                    </a:lnTo>
                    <a:lnTo>
                      <a:pt x="5595" y="1413"/>
                    </a:lnTo>
                    <a:lnTo>
                      <a:pt x="5495" y="1413"/>
                    </a:lnTo>
                    <a:lnTo>
                      <a:pt x="5468" y="1536"/>
                    </a:lnTo>
                    <a:lnTo>
                      <a:pt x="5511" y="1683"/>
                    </a:lnTo>
                    <a:lnTo>
                      <a:pt x="5628" y="1858"/>
                    </a:lnTo>
                    <a:lnTo>
                      <a:pt x="5664" y="1907"/>
                    </a:lnTo>
                    <a:lnTo>
                      <a:pt x="5767" y="1929"/>
                    </a:lnTo>
                    <a:lnTo>
                      <a:pt x="5876" y="2075"/>
                    </a:lnTo>
                    <a:lnTo>
                      <a:pt x="5864" y="2215"/>
                    </a:lnTo>
                    <a:lnTo>
                      <a:pt x="5905" y="2289"/>
                    </a:lnTo>
                    <a:lnTo>
                      <a:pt x="5866" y="2477"/>
                    </a:lnTo>
                    <a:lnTo>
                      <a:pt x="5797" y="2656"/>
                    </a:lnTo>
                    <a:lnTo>
                      <a:pt x="5709" y="2755"/>
                    </a:lnTo>
                    <a:lnTo>
                      <a:pt x="5587" y="2810"/>
                    </a:lnTo>
                    <a:lnTo>
                      <a:pt x="5482" y="2822"/>
                    </a:lnTo>
                    <a:cubicBezTo>
                      <a:pt x="5453" y="2798"/>
                      <a:pt x="5444" y="2741"/>
                      <a:pt x="5463" y="2699"/>
                    </a:cubicBezTo>
                    <a:cubicBezTo>
                      <a:pt x="5481" y="2659"/>
                      <a:pt x="5516" y="2653"/>
                      <a:pt x="5544" y="2631"/>
                    </a:cubicBezTo>
                    <a:cubicBezTo>
                      <a:pt x="5592" y="2593"/>
                      <a:pt x="5617" y="2510"/>
                      <a:pt x="5603" y="2430"/>
                    </a:cubicBezTo>
                    <a:lnTo>
                      <a:pt x="5557" y="2208"/>
                    </a:lnTo>
                    <a:lnTo>
                      <a:pt x="5456" y="2066"/>
                    </a:lnTo>
                    <a:lnTo>
                      <a:pt x="5369" y="1842"/>
                    </a:lnTo>
                    <a:lnTo>
                      <a:pt x="5304" y="1651"/>
                    </a:lnTo>
                    <a:lnTo>
                      <a:pt x="5239" y="1515"/>
                    </a:lnTo>
                    <a:lnTo>
                      <a:pt x="5182" y="1355"/>
                    </a:lnTo>
                    <a:lnTo>
                      <a:pt x="5074" y="1252"/>
                    </a:lnTo>
                    <a:lnTo>
                      <a:pt x="4913" y="1178"/>
                    </a:lnTo>
                    <a:lnTo>
                      <a:pt x="4747" y="1246"/>
                    </a:lnTo>
                    <a:lnTo>
                      <a:pt x="4613" y="1388"/>
                    </a:lnTo>
                    <a:lnTo>
                      <a:pt x="4609" y="1523"/>
                    </a:lnTo>
                    <a:lnTo>
                      <a:pt x="4654" y="1702"/>
                    </a:lnTo>
                    <a:lnTo>
                      <a:pt x="4727" y="1825"/>
                    </a:lnTo>
                    <a:lnTo>
                      <a:pt x="4848" y="1874"/>
                    </a:lnTo>
                    <a:lnTo>
                      <a:pt x="4946" y="1942"/>
                    </a:lnTo>
                    <a:lnTo>
                      <a:pt x="5024" y="2032"/>
                    </a:lnTo>
                    <a:lnTo>
                      <a:pt x="5089" y="2143"/>
                    </a:lnTo>
                    <a:lnTo>
                      <a:pt x="5077" y="2241"/>
                    </a:lnTo>
                    <a:lnTo>
                      <a:pt x="4981" y="2276"/>
                    </a:lnTo>
                    <a:lnTo>
                      <a:pt x="4947" y="2348"/>
                    </a:lnTo>
                    <a:lnTo>
                      <a:pt x="4872" y="2286"/>
                    </a:lnTo>
                    <a:lnTo>
                      <a:pt x="4788" y="2194"/>
                    </a:lnTo>
                    <a:lnTo>
                      <a:pt x="4710" y="2163"/>
                    </a:lnTo>
                    <a:lnTo>
                      <a:pt x="4603" y="2151"/>
                    </a:lnTo>
                    <a:lnTo>
                      <a:pt x="4678" y="2284"/>
                    </a:lnTo>
                    <a:lnTo>
                      <a:pt x="4754" y="2363"/>
                    </a:lnTo>
                    <a:lnTo>
                      <a:pt x="4735" y="2522"/>
                    </a:lnTo>
                    <a:lnTo>
                      <a:pt x="4571" y="2643"/>
                    </a:lnTo>
                    <a:lnTo>
                      <a:pt x="4490" y="2738"/>
                    </a:lnTo>
                    <a:lnTo>
                      <a:pt x="4323" y="2820"/>
                    </a:lnTo>
                    <a:lnTo>
                      <a:pt x="4189" y="2900"/>
                    </a:lnTo>
                    <a:lnTo>
                      <a:pt x="4168" y="3010"/>
                    </a:lnTo>
                    <a:lnTo>
                      <a:pt x="4176" y="3166"/>
                    </a:lnTo>
                    <a:lnTo>
                      <a:pt x="4263" y="3589"/>
                    </a:lnTo>
                    <a:lnTo>
                      <a:pt x="4302" y="3809"/>
                    </a:lnTo>
                    <a:lnTo>
                      <a:pt x="4391" y="3967"/>
                    </a:lnTo>
                    <a:lnTo>
                      <a:pt x="4410" y="4139"/>
                    </a:lnTo>
                    <a:lnTo>
                      <a:pt x="4418" y="4379"/>
                    </a:lnTo>
                    <a:lnTo>
                      <a:pt x="4441" y="4560"/>
                    </a:lnTo>
                    <a:lnTo>
                      <a:pt x="4437" y="4864"/>
                    </a:lnTo>
                    <a:lnTo>
                      <a:pt x="4527" y="4941"/>
                    </a:lnTo>
                    <a:lnTo>
                      <a:pt x="4567" y="5097"/>
                    </a:lnTo>
                    <a:lnTo>
                      <a:pt x="4635" y="5183"/>
                    </a:lnTo>
                    <a:lnTo>
                      <a:pt x="4651" y="5256"/>
                    </a:lnTo>
                    <a:lnTo>
                      <a:pt x="4626" y="5367"/>
                    </a:lnTo>
                    <a:lnTo>
                      <a:pt x="4576" y="5443"/>
                    </a:lnTo>
                    <a:lnTo>
                      <a:pt x="4445" y="5463"/>
                    </a:lnTo>
                    <a:lnTo>
                      <a:pt x="4316" y="5596"/>
                    </a:lnTo>
                    <a:lnTo>
                      <a:pt x="4406" y="5724"/>
                    </a:lnTo>
                    <a:lnTo>
                      <a:pt x="4387" y="5836"/>
                    </a:lnTo>
                    <a:lnTo>
                      <a:pt x="4594" y="6114"/>
                    </a:lnTo>
                    <a:lnTo>
                      <a:pt x="4754" y="6030"/>
                    </a:lnTo>
                    <a:lnTo>
                      <a:pt x="4789" y="5840"/>
                    </a:lnTo>
                    <a:lnTo>
                      <a:pt x="4841" y="5803"/>
                    </a:lnTo>
                    <a:lnTo>
                      <a:pt x="4948" y="5879"/>
                    </a:lnTo>
                    <a:lnTo>
                      <a:pt x="5006" y="6012"/>
                    </a:lnTo>
                    <a:lnTo>
                      <a:pt x="4972" y="6178"/>
                    </a:lnTo>
                    <a:lnTo>
                      <a:pt x="4922" y="6262"/>
                    </a:lnTo>
                    <a:lnTo>
                      <a:pt x="4935" y="6389"/>
                    </a:lnTo>
                    <a:lnTo>
                      <a:pt x="4975" y="6457"/>
                    </a:lnTo>
                    <a:lnTo>
                      <a:pt x="4930" y="6525"/>
                    </a:lnTo>
                    <a:lnTo>
                      <a:pt x="4941" y="6684"/>
                    </a:lnTo>
                    <a:lnTo>
                      <a:pt x="4896" y="6822"/>
                    </a:lnTo>
                    <a:lnTo>
                      <a:pt x="4856" y="6858"/>
                    </a:lnTo>
                    <a:lnTo>
                      <a:pt x="4492" y="6703"/>
                    </a:lnTo>
                    <a:lnTo>
                      <a:pt x="4399" y="6602"/>
                    </a:lnTo>
                    <a:lnTo>
                      <a:pt x="4252" y="6584"/>
                    </a:lnTo>
                    <a:lnTo>
                      <a:pt x="4068" y="6730"/>
                    </a:lnTo>
                    <a:lnTo>
                      <a:pt x="3743" y="6603"/>
                    </a:lnTo>
                    <a:lnTo>
                      <a:pt x="3618" y="6656"/>
                    </a:lnTo>
                    <a:lnTo>
                      <a:pt x="3600" y="6823"/>
                    </a:lnTo>
                    <a:lnTo>
                      <a:pt x="3636" y="7187"/>
                    </a:lnTo>
                    <a:lnTo>
                      <a:pt x="3748" y="7239"/>
                    </a:lnTo>
                    <a:lnTo>
                      <a:pt x="3825" y="7347"/>
                    </a:lnTo>
                    <a:lnTo>
                      <a:pt x="3825" y="7604"/>
                    </a:lnTo>
                    <a:lnTo>
                      <a:pt x="3887" y="7855"/>
                    </a:lnTo>
                    <a:lnTo>
                      <a:pt x="3979" y="8012"/>
                    </a:lnTo>
                    <a:lnTo>
                      <a:pt x="4086" y="8093"/>
                    </a:lnTo>
                    <a:lnTo>
                      <a:pt x="4220" y="8136"/>
                    </a:lnTo>
                    <a:lnTo>
                      <a:pt x="4293" y="8263"/>
                    </a:lnTo>
                    <a:lnTo>
                      <a:pt x="4293" y="8394"/>
                    </a:lnTo>
                    <a:lnTo>
                      <a:pt x="4366" y="8540"/>
                    </a:lnTo>
                    <a:lnTo>
                      <a:pt x="4383" y="8629"/>
                    </a:lnTo>
                    <a:lnTo>
                      <a:pt x="4299" y="8664"/>
                    </a:lnTo>
                    <a:lnTo>
                      <a:pt x="4172" y="8604"/>
                    </a:lnTo>
                    <a:lnTo>
                      <a:pt x="4026" y="8653"/>
                    </a:lnTo>
                    <a:lnTo>
                      <a:pt x="3937" y="8795"/>
                    </a:lnTo>
                    <a:lnTo>
                      <a:pt x="3868" y="9042"/>
                    </a:lnTo>
                    <a:lnTo>
                      <a:pt x="4014" y="9200"/>
                    </a:lnTo>
                    <a:lnTo>
                      <a:pt x="4153" y="9272"/>
                    </a:lnTo>
                    <a:lnTo>
                      <a:pt x="4317" y="9447"/>
                    </a:lnTo>
                    <a:lnTo>
                      <a:pt x="4379" y="9595"/>
                    </a:lnTo>
                    <a:lnTo>
                      <a:pt x="4500" y="9504"/>
                    </a:lnTo>
                    <a:lnTo>
                      <a:pt x="4590" y="9545"/>
                    </a:lnTo>
                    <a:lnTo>
                      <a:pt x="4620" y="9647"/>
                    </a:lnTo>
                    <a:lnTo>
                      <a:pt x="4729" y="9807"/>
                    </a:lnTo>
                    <a:lnTo>
                      <a:pt x="4703" y="9934"/>
                    </a:lnTo>
                    <a:lnTo>
                      <a:pt x="4589" y="10028"/>
                    </a:lnTo>
                    <a:lnTo>
                      <a:pt x="4485" y="9905"/>
                    </a:lnTo>
                    <a:lnTo>
                      <a:pt x="4398" y="9948"/>
                    </a:lnTo>
                    <a:lnTo>
                      <a:pt x="4460" y="10099"/>
                    </a:lnTo>
                    <a:lnTo>
                      <a:pt x="4558" y="10237"/>
                    </a:lnTo>
                    <a:lnTo>
                      <a:pt x="4639" y="10407"/>
                    </a:lnTo>
                    <a:lnTo>
                      <a:pt x="4716" y="10732"/>
                    </a:lnTo>
                    <a:lnTo>
                      <a:pt x="4705" y="10997"/>
                    </a:lnTo>
                    <a:lnTo>
                      <a:pt x="4587" y="11154"/>
                    </a:lnTo>
                    <a:lnTo>
                      <a:pt x="4430" y="11160"/>
                    </a:lnTo>
                    <a:lnTo>
                      <a:pt x="4375" y="11281"/>
                    </a:lnTo>
                    <a:lnTo>
                      <a:pt x="4289" y="11156"/>
                    </a:lnTo>
                    <a:cubicBezTo>
                      <a:pt x="4252" y="11136"/>
                      <a:pt x="4216" y="11114"/>
                      <a:pt x="4180" y="11088"/>
                    </a:cubicBezTo>
                    <a:cubicBezTo>
                      <a:pt x="4134" y="11055"/>
                      <a:pt x="4089" y="11017"/>
                      <a:pt x="4044" y="10979"/>
                    </a:cubicBezTo>
                    <a:cubicBezTo>
                      <a:pt x="3984" y="10930"/>
                      <a:pt x="3923" y="10882"/>
                      <a:pt x="3862" y="10835"/>
                    </a:cubicBezTo>
                    <a:lnTo>
                      <a:pt x="3803" y="10661"/>
                    </a:lnTo>
                    <a:lnTo>
                      <a:pt x="3784" y="10495"/>
                    </a:lnTo>
                    <a:lnTo>
                      <a:pt x="3841" y="10339"/>
                    </a:lnTo>
                    <a:lnTo>
                      <a:pt x="3888" y="1022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Shape 2008">
                <a:extLst>
                  <a:ext uri="{FF2B5EF4-FFF2-40B4-BE49-F238E27FC236}">
                    <a16:creationId xmlns:a16="http://schemas.microsoft.com/office/drawing/2014/main" id="{AE803DCE-1B3B-45B8-B889-1033D41F5D6E}"/>
                  </a:ext>
                </a:extLst>
              </p:cNvPr>
              <p:cNvSpPr/>
              <p:nvPr/>
            </p:nvSpPr>
            <p:spPr>
              <a:xfrm>
                <a:off x="11620930" y="113286"/>
                <a:ext cx="589286" cy="160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78" y="6595"/>
                    </a:moveTo>
                    <a:lnTo>
                      <a:pt x="10446" y="7621"/>
                    </a:lnTo>
                    <a:lnTo>
                      <a:pt x="11913" y="8186"/>
                    </a:lnTo>
                    <a:lnTo>
                      <a:pt x="12620" y="11749"/>
                    </a:lnTo>
                    <a:lnTo>
                      <a:pt x="14481" y="12643"/>
                    </a:lnTo>
                    <a:lnTo>
                      <a:pt x="16772" y="11668"/>
                    </a:lnTo>
                    <a:lnTo>
                      <a:pt x="18486" y="11668"/>
                    </a:lnTo>
                    <a:lnTo>
                      <a:pt x="20801" y="12156"/>
                    </a:lnTo>
                    <a:lnTo>
                      <a:pt x="21600" y="13283"/>
                    </a:lnTo>
                    <a:lnTo>
                      <a:pt x="19933" y="15944"/>
                    </a:lnTo>
                    <a:lnTo>
                      <a:pt x="17089" y="15944"/>
                    </a:lnTo>
                    <a:lnTo>
                      <a:pt x="16332" y="19345"/>
                    </a:lnTo>
                    <a:lnTo>
                      <a:pt x="16001" y="21600"/>
                    </a:lnTo>
                    <a:lnTo>
                      <a:pt x="14718" y="20625"/>
                    </a:lnTo>
                    <a:lnTo>
                      <a:pt x="14985" y="16005"/>
                    </a:lnTo>
                    <a:lnTo>
                      <a:pt x="13115" y="14553"/>
                    </a:lnTo>
                    <a:lnTo>
                      <a:pt x="9998" y="14309"/>
                    </a:lnTo>
                    <a:lnTo>
                      <a:pt x="8554" y="13334"/>
                    </a:lnTo>
                    <a:lnTo>
                      <a:pt x="6375" y="9273"/>
                    </a:lnTo>
                    <a:lnTo>
                      <a:pt x="4455" y="10004"/>
                    </a:lnTo>
                    <a:lnTo>
                      <a:pt x="647" y="10490"/>
                    </a:lnTo>
                    <a:lnTo>
                      <a:pt x="0" y="7648"/>
                    </a:lnTo>
                    <a:lnTo>
                      <a:pt x="1373" y="1494"/>
                    </a:lnTo>
                    <a:lnTo>
                      <a:pt x="2843" y="0"/>
                    </a:lnTo>
                    <a:lnTo>
                      <a:pt x="5108" y="1491"/>
                    </a:lnTo>
                    <a:lnTo>
                      <a:pt x="5617" y="3189"/>
                    </a:lnTo>
                    <a:lnTo>
                      <a:pt x="6572" y="5128"/>
                    </a:lnTo>
                    <a:lnTo>
                      <a:pt x="7778" y="659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Shape 2009">
                <a:extLst>
                  <a:ext uri="{FF2B5EF4-FFF2-40B4-BE49-F238E27FC236}">
                    <a16:creationId xmlns:a16="http://schemas.microsoft.com/office/drawing/2014/main" id="{3448A54D-A542-4F29-820A-ECAC7577D224}"/>
                  </a:ext>
                </a:extLst>
              </p:cNvPr>
              <p:cNvSpPr/>
              <p:nvPr/>
            </p:nvSpPr>
            <p:spPr>
              <a:xfrm>
                <a:off x="15329828" y="1613703"/>
                <a:ext cx="390253" cy="458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8" y="306"/>
                    </a:moveTo>
                    <a:lnTo>
                      <a:pt x="2649" y="0"/>
                    </a:lnTo>
                    <a:lnTo>
                      <a:pt x="4359" y="1473"/>
                    </a:lnTo>
                    <a:lnTo>
                      <a:pt x="4763" y="2920"/>
                    </a:lnTo>
                    <a:lnTo>
                      <a:pt x="5532" y="4452"/>
                    </a:lnTo>
                    <a:lnTo>
                      <a:pt x="7347" y="6386"/>
                    </a:lnTo>
                    <a:lnTo>
                      <a:pt x="9263" y="7065"/>
                    </a:lnTo>
                    <a:lnTo>
                      <a:pt x="12200" y="8654"/>
                    </a:lnTo>
                    <a:lnTo>
                      <a:pt x="15159" y="10100"/>
                    </a:lnTo>
                    <a:lnTo>
                      <a:pt x="16566" y="11032"/>
                    </a:lnTo>
                    <a:lnTo>
                      <a:pt x="17268" y="12134"/>
                    </a:lnTo>
                    <a:lnTo>
                      <a:pt x="17470" y="13346"/>
                    </a:lnTo>
                    <a:lnTo>
                      <a:pt x="16028" y="13005"/>
                    </a:lnTo>
                    <a:lnTo>
                      <a:pt x="14423" y="13403"/>
                    </a:lnTo>
                    <a:lnTo>
                      <a:pt x="14629" y="14594"/>
                    </a:lnTo>
                    <a:lnTo>
                      <a:pt x="16612" y="15959"/>
                    </a:lnTo>
                    <a:lnTo>
                      <a:pt x="18226" y="17825"/>
                    </a:lnTo>
                    <a:lnTo>
                      <a:pt x="20991" y="20121"/>
                    </a:lnTo>
                    <a:lnTo>
                      <a:pt x="21600" y="21600"/>
                    </a:lnTo>
                    <a:lnTo>
                      <a:pt x="18856" y="21600"/>
                    </a:lnTo>
                    <a:lnTo>
                      <a:pt x="16692" y="20075"/>
                    </a:lnTo>
                    <a:cubicBezTo>
                      <a:pt x="16027" y="19637"/>
                      <a:pt x="15479" y="19086"/>
                      <a:pt x="15082" y="18458"/>
                    </a:cubicBezTo>
                    <a:cubicBezTo>
                      <a:pt x="14796" y="18005"/>
                      <a:pt x="14594" y="17518"/>
                      <a:pt x="14481" y="17014"/>
                    </a:cubicBezTo>
                    <a:lnTo>
                      <a:pt x="13271" y="15138"/>
                    </a:lnTo>
                    <a:lnTo>
                      <a:pt x="12262" y="13005"/>
                    </a:lnTo>
                    <a:lnTo>
                      <a:pt x="10884" y="11071"/>
                    </a:lnTo>
                    <a:lnTo>
                      <a:pt x="9077" y="9201"/>
                    </a:lnTo>
                    <a:lnTo>
                      <a:pt x="7270" y="7413"/>
                    </a:lnTo>
                    <a:lnTo>
                      <a:pt x="5169" y="6059"/>
                    </a:lnTo>
                    <a:lnTo>
                      <a:pt x="4097" y="4751"/>
                    </a:lnTo>
                    <a:lnTo>
                      <a:pt x="2685" y="3332"/>
                    </a:lnTo>
                    <a:lnTo>
                      <a:pt x="0" y="1690"/>
                    </a:lnTo>
                    <a:lnTo>
                      <a:pt x="918" y="30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Shape 2010">
                <a:extLst>
                  <a:ext uri="{FF2B5EF4-FFF2-40B4-BE49-F238E27FC236}">
                    <a16:creationId xmlns:a16="http://schemas.microsoft.com/office/drawing/2014/main" id="{79CE55D8-D1C0-4A29-AC5E-33003C3135A7}"/>
                  </a:ext>
                </a:extLst>
              </p:cNvPr>
              <p:cNvSpPr/>
              <p:nvPr/>
            </p:nvSpPr>
            <p:spPr>
              <a:xfrm>
                <a:off x="15699288" y="2130153"/>
                <a:ext cx="273512" cy="260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6" y="0"/>
                    </a:moveTo>
                    <a:lnTo>
                      <a:pt x="3327" y="2686"/>
                    </a:lnTo>
                    <a:lnTo>
                      <a:pt x="5129" y="3465"/>
                    </a:lnTo>
                    <a:lnTo>
                      <a:pt x="5987" y="5412"/>
                    </a:lnTo>
                    <a:lnTo>
                      <a:pt x="8960" y="8066"/>
                    </a:lnTo>
                    <a:lnTo>
                      <a:pt x="13176" y="8066"/>
                    </a:lnTo>
                    <a:lnTo>
                      <a:pt x="16240" y="8060"/>
                    </a:lnTo>
                    <a:lnTo>
                      <a:pt x="20071" y="9506"/>
                    </a:lnTo>
                    <a:lnTo>
                      <a:pt x="21600" y="11754"/>
                    </a:lnTo>
                    <a:lnTo>
                      <a:pt x="18242" y="13299"/>
                    </a:lnTo>
                    <a:lnTo>
                      <a:pt x="16138" y="13894"/>
                    </a:lnTo>
                    <a:lnTo>
                      <a:pt x="16857" y="17337"/>
                    </a:lnTo>
                    <a:lnTo>
                      <a:pt x="14039" y="17181"/>
                    </a:lnTo>
                    <a:lnTo>
                      <a:pt x="12762" y="16136"/>
                    </a:lnTo>
                    <a:cubicBezTo>
                      <a:pt x="11828" y="15985"/>
                      <a:pt x="10901" y="15786"/>
                      <a:pt x="9986" y="15541"/>
                    </a:cubicBezTo>
                    <a:cubicBezTo>
                      <a:pt x="9104" y="15304"/>
                      <a:pt x="8234" y="15024"/>
                      <a:pt x="7377" y="14702"/>
                    </a:cubicBezTo>
                    <a:lnTo>
                      <a:pt x="5842" y="15002"/>
                    </a:lnTo>
                    <a:lnTo>
                      <a:pt x="5992" y="19096"/>
                    </a:lnTo>
                    <a:lnTo>
                      <a:pt x="4895" y="21600"/>
                    </a:lnTo>
                    <a:lnTo>
                      <a:pt x="2646" y="18495"/>
                    </a:lnTo>
                    <a:lnTo>
                      <a:pt x="2215" y="16698"/>
                    </a:lnTo>
                    <a:lnTo>
                      <a:pt x="499" y="14902"/>
                    </a:lnTo>
                    <a:lnTo>
                      <a:pt x="34" y="12773"/>
                    </a:lnTo>
                    <a:cubicBezTo>
                      <a:pt x="789" y="12296"/>
                      <a:pt x="1459" y="11687"/>
                      <a:pt x="2015" y="10971"/>
                    </a:cubicBezTo>
                    <a:cubicBezTo>
                      <a:pt x="2581" y="10241"/>
                      <a:pt x="3020" y="9412"/>
                      <a:pt x="3310" y="8523"/>
                    </a:cubicBezTo>
                    <a:lnTo>
                      <a:pt x="1535" y="5374"/>
                    </a:lnTo>
                    <a:lnTo>
                      <a:pt x="0" y="3428"/>
                    </a:lnTo>
                    <a:lnTo>
                      <a:pt x="12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Shape 2011">
                <a:extLst>
                  <a:ext uri="{FF2B5EF4-FFF2-40B4-BE49-F238E27FC236}">
                    <a16:creationId xmlns:a16="http://schemas.microsoft.com/office/drawing/2014/main" id="{7FF5E922-D660-433E-B2F7-8CC5ADD8C590}"/>
                  </a:ext>
                </a:extLst>
              </p:cNvPr>
              <p:cNvSpPr/>
              <p:nvPr/>
            </p:nvSpPr>
            <p:spPr>
              <a:xfrm>
                <a:off x="15486916" y="2408672"/>
                <a:ext cx="492031" cy="47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31" y="0"/>
                    </a:moveTo>
                    <a:lnTo>
                      <a:pt x="16152" y="752"/>
                    </a:lnTo>
                    <a:lnTo>
                      <a:pt x="17169" y="1568"/>
                    </a:lnTo>
                    <a:lnTo>
                      <a:pt x="18839" y="1893"/>
                    </a:lnTo>
                    <a:lnTo>
                      <a:pt x="18839" y="3442"/>
                    </a:lnTo>
                    <a:lnTo>
                      <a:pt x="19262" y="4642"/>
                    </a:lnTo>
                    <a:lnTo>
                      <a:pt x="19979" y="5617"/>
                    </a:lnTo>
                    <a:lnTo>
                      <a:pt x="19182" y="6899"/>
                    </a:lnTo>
                    <a:lnTo>
                      <a:pt x="19182" y="8099"/>
                    </a:lnTo>
                    <a:lnTo>
                      <a:pt x="19662" y="9375"/>
                    </a:lnTo>
                    <a:lnTo>
                      <a:pt x="20216" y="10435"/>
                    </a:lnTo>
                    <a:lnTo>
                      <a:pt x="20594" y="11892"/>
                    </a:lnTo>
                    <a:lnTo>
                      <a:pt x="21520" y="13554"/>
                    </a:lnTo>
                    <a:lnTo>
                      <a:pt x="21600" y="15848"/>
                    </a:lnTo>
                    <a:lnTo>
                      <a:pt x="20167" y="17076"/>
                    </a:lnTo>
                    <a:lnTo>
                      <a:pt x="18837" y="17726"/>
                    </a:lnTo>
                    <a:lnTo>
                      <a:pt x="16684" y="18109"/>
                    </a:lnTo>
                    <a:lnTo>
                      <a:pt x="15274" y="18188"/>
                    </a:lnTo>
                    <a:lnTo>
                      <a:pt x="13867" y="18430"/>
                    </a:lnTo>
                    <a:lnTo>
                      <a:pt x="13462" y="19798"/>
                    </a:lnTo>
                    <a:lnTo>
                      <a:pt x="13164" y="20810"/>
                    </a:lnTo>
                    <a:lnTo>
                      <a:pt x="12474" y="21600"/>
                    </a:lnTo>
                    <a:lnTo>
                      <a:pt x="11162" y="19907"/>
                    </a:lnTo>
                    <a:lnTo>
                      <a:pt x="10416" y="19251"/>
                    </a:lnTo>
                    <a:lnTo>
                      <a:pt x="7383" y="19114"/>
                    </a:lnTo>
                    <a:lnTo>
                      <a:pt x="4329" y="19388"/>
                    </a:lnTo>
                    <a:lnTo>
                      <a:pt x="1907" y="20174"/>
                    </a:lnTo>
                    <a:lnTo>
                      <a:pt x="0" y="18923"/>
                    </a:lnTo>
                    <a:lnTo>
                      <a:pt x="1177" y="17804"/>
                    </a:lnTo>
                    <a:lnTo>
                      <a:pt x="2674" y="17668"/>
                    </a:lnTo>
                    <a:lnTo>
                      <a:pt x="3680" y="16334"/>
                    </a:lnTo>
                    <a:lnTo>
                      <a:pt x="4960" y="15541"/>
                    </a:lnTo>
                    <a:lnTo>
                      <a:pt x="6637" y="16033"/>
                    </a:lnTo>
                    <a:lnTo>
                      <a:pt x="8203" y="16279"/>
                    </a:lnTo>
                    <a:lnTo>
                      <a:pt x="9693" y="15161"/>
                    </a:lnTo>
                    <a:lnTo>
                      <a:pt x="10727" y="14180"/>
                    </a:lnTo>
                    <a:lnTo>
                      <a:pt x="13446" y="12244"/>
                    </a:lnTo>
                    <a:lnTo>
                      <a:pt x="14243" y="11348"/>
                    </a:lnTo>
                    <a:lnTo>
                      <a:pt x="16242" y="10719"/>
                    </a:lnTo>
                    <a:lnTo>
                      <a:pt x="16482" y="9003"/>
                    </a:lnTo>
                    <a:lnTo>
                      <a:pt x="16482" y="7470"/>
                    </a:lnTo>
                    <a:lnTo>
                      <a:pt x="14963" y="5446"/>
                    </a:lnTo>
                    <a:lnTo>
                      <a:pt x="14030" y="3313"/>
                    </a:lnTo>
                    <a:lnTo>
                      <a:pt x="13976" y="2082"/>
                    </a:lnTo>
                    <a:lnTo>
                      <a:pt x="13500" y="1100"/>
                    </a:lnTo>
                    <a:lnTo>
                      <a:pt x="148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Shape 2012">
                <a:extLst>
                  <a:ext uri="{FF2B5EF4-FFF2-40B4-BE49-F238E27FC236}">
                    <a16:creationId xmlns:a16="http://schemas.microsoft.com/office/drawing/2014/main" id="{BE9B0039-7886-49B7-9663-FB1ED63DC1B0}"/>
                  </a:ext>
                </a:extLst>
              </p:cNvPr>
              <p:cNvSpPr/>
              <p:nvPr/>
            </p:nvSpPr>
            <p:spPr>
              <a:xfrm>
                <a:off x="15590031" y="2871242"/>
                <a:ext cx="85341" cy="76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30" y="2820"/>
                    </a:moveTo>
                    <a:lnTo>
                      <a:pt x="3175" y="0"/>
                    </a:lnTo>
                    <a:lnTo>
                      <a:pt x="0" y="4621"/>
                    </a:lnTo>
                    <a:lnTo>
                      <a:pt x="4230" y="10217"/>
                    </a:lnTo>
                    <a:lnTo>
                      <a:pt x="4401" y="19722"/>
                    </a:lnTo>
                    <a:lnTo>
                      <a:pt x="14203" y="21600"/>
                    </a:lnTo>
                    <a:lnTo>
                      <a:pt x="18813" y="14767"/>
                    </a:lnTo>
                    <a:lnTo>
                      <a:pt x="21600" y="929"/>
                    </a:lnTo>
                    <a:lnTo>
                      <a:pt x="15130" y="282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Shape 2013">
                <a:extLst>
                  <a:ext uri="{FF2B5EF4-FFF2-40B4-BE49-F238E27FC236}">
                    <a16:creationId xmlns:a16="http://schemas.microsoft.com/office/drawing/2014/main" id="{E19C135B-84B4-4CAC-A437-9EC7862276B3}"/>
                  </a:ext>
                </a:extLst>
              </p:cNvPr>
              <p:cNvSpPr/>
              <p:nvPr/>
            </p:nvSpPr>
            <p:spPr>
              <a:xfrm>
                <a:off x="15463956" y="2886704"/>
                <a:ext cx="105077" cy="148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79" y="0"/>
                    </a:moveTo>
                    <a:lnTo>
                      <a:pt x="10237" y="2528"/>
                    </a:lnTo>
                    <a:lnTo>
                      <a:pt x="16136" y="4696"/>
                    </a:lnTo>
                    <a:lnTo>
                      <a:pt x="19977" y="6514"/>
                    </a:lnTo>
                    <a:lnTo>
                      <a:pt x="19602" y="11221"/>
                    </a:lnTo>
                    <a:lnTo>
                      <a:pt x="20976" y="14878"/>
                    </a:lnTo>
                    <a:lnTo>
                      <a:pt x="21600" y="19246"/>
                    </a:lnTo>
                    <a:lnTo>
                      <a:pt x="18618" y="21600"/>
                    </a:lnTo>
                    <a:lnTo>
                      <a:pt x="11299" y="20100"/>
                    </a:lnTo>
                    <a:lnTo>
                      <a:pt x="11672" y="15196"/>
                    </a:lnTo>
                    <a:lnTo>
                      <a:pt x="4821" y="10992"/>
                    </a:lnTo>
                    <a:lnTo>
                      <a:pt x="1366" y="8562"/>
                    </a:lnTo>
                    <a:lnTo>
                      <a:pt x="0" y="4533"/>
                    </a:lnTo>
                    <a:lnTo>
                      <a:pt x="517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Shape 2014">
                <a:extLst>
                  <a:ext uri="{FF2B5EF4-FFF2-40B4-BE49-F238E27FC236}">
                    <a16:creationId xmlns:a16="http://schemas.microsoft.com/office/drawing/2014/main" id="{DE84958C-8B9D-4822-B41E-3F13049FA294}"/>
                  </a:ext>
                </a:extLst>
              </p:cNvPr>
              <p:cNvSpPr/>
              <p:nvPr/>
            </p:nvSpPr>
            <p:spPr>
              <a:xfrm>
                <a:off x="15060691" y="3432029"/>
                <a:ext cx="99973" cy="192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0" h="21600" extrusionOk="0">
                    <a:moveTo>
                      <a:pt x="10688" y="0"/>
                    </a:moveTo>
                    <a:lnTo>
                      <a:pt x="7165" y="3027"/>
                    </a:lnTo>
                    <a:lnTo>
                      <a:pt x="5618" y="8797"/>
                    </a:lnTo>
                    <a:lnTo>
                      <a:pt x="0" y="12556"/>
                    </a:lnTo>
                    <a:lnTo>
                      <a:pt x="2313" y="15996"/>
                    </a:lnTo>
                    <a:lnTo>
                      <a:pt x="6119" y="18152"/>
                    </a:lnTo>
                    <a:lnTo>
                      <a:pt x="12017" y="21600"/>
                    </a:lnTo>
                    <a:lnTo>
                      <a:pt x="18421" y="20856"/>
                    </a:lnTo>
                    <a:lnTo>
                      <a:pt x="19994" y="15920"/>
                    </a:lnTo>
                    <a:lnTo>
                      <a:pt x="19601" y="12480"/>
                    </a:lnTo>
                    <a:cubicBezTo>
                      <a:pt x="20082" y="11316"/>
                      <a:pt x="20475" y="10143"/>
                      <a:pt x="20780" y="8963"/>
                    </a:cubicBezTo>
                    <a:cubicBezTo>
                      <a:pt x="21337" y="6812"/>
                      <a:pt x="21600" y="4643"/>
                      <a:pt x="21567" y="2472"/>
                    </a:cubicBezTo>
                    <a:lnTo>
                      <a:pt x="106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Shape 2015">
                <a:extLst>
                  <a:ext uri="{FF2B5EF4-FFF2-40B4-BE49-F238E27FC236}">
                    <a16:creationId xmlns:a16="http://schemas.microsoft.com/office/drawing/2014/main" id="{F2B66F43-951E-4FEE-B662-9A75CEEE9AF0}"/>
                  </a:ext>
                </a:extLst>
              </p:cNvPr>
              <p:cNvSpPr/>
              <p:nvPr/>
            </p:nvSpPr>
            <p:spPr>
              <a:xfrm>
                <a:off x="14445955" y="3784283"/>
                <a:ext cx="109669" cy="114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7" y="806"/>
                    </a:moveTo>
                    <a:lnTo>
                      <a:pt x="13014" y="0"/>
                    </a:lnTo>
                    <a:lnTo>
                      <a:pt x="4311" y="2387"/>
                    </a:lnTo>
                    <a:lnTo>
                      <a:pt x="1595" y="5661"/>
                    </a:lnTo>
                    <a:lnTo>
                      <a:pt x="0" y="10054"/>
                    </a:lnTo>
                    <a:lnTo>
                      <a:pt x="1800" y="15494"/>
                    </a:lnTo>
                    <a:lnTo>
                      <a:pt x="5016" y="21600"/>
                    </a:lnTo>
                    <a:lnTo>
                      <a:pt x="11327" y="20806"/>
                    </a:lnTo>
                    <a:lnTo>
                      <a:pt x="13480" y="14360"/>
                    </a:lnTo>
                    <a:lnTo>
                      <a:pt x="21600" y="6554"/>
                    </a:lnTo>
                    <a:lnTo>
                      <a:pt x="20237" y="80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Shape 2016">
                <a:extLst>
                  <a:ext uri="{FF2B5EF4-FFF2-40B4-BE49-F238E27FC236}">
                    <a16:creationId xmlns:a16="http://schemas.microsoft.com/office/drawing/2014/main" id="{7200579E-7E6A-432C-A424-9547B5D7FFE3}"/>
                  </a:ext>
                </a:extLst>
              </p:cNvPr>
              <p:cNvSpPr/>
              <p:nvPr/>
            </p:nvSpPr>
            <p:spPr>
              <a:xfrm>
                <a:off x="15130262" y="3863290"/>
                <a:ext cx="284612" cy="372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05" y="214"/>
                    </a:moveTo>
                    <a:lnTo>
                      <a:pt x="2995" y="0"/>
                    </a:lnTo>
                    <a:lnTo>
                      <a:pt x="2584" y="2552"/>
                    </a:lnTo>
                    <a:lnTo>
                      <a:pt x="3044" y="4581"/>
                    </a:lnTo>
                    <a:lnTo>
                      <a:pt x="2030" y="7340"/>
                    </a:lnTo>
                    <a:lnTo>
                      <a:pt x="0" y="9509"/>
                    </a:lnTo>
                    <a:cubicBezTo>
                      <a:pt x="160" y="10395"/>
                      <a:pt x="581" y="11243"/>
                      <a:pt x="1232" y="11988"/>
                    </a:cubicBezTo>
                    <a:cubicBezTo>
                      <a:pt x="2023" y="12895"/>
                      <a:pt x="3124" y="13621"/>
                      <a:pt x="4418" y="14087"/>
                    </a:cubicBezTo>
                    <a:lnTo>
                      <a:pt x="5236" y="15133"/>
                    </a:lnTo>
                    <a:lnTo>
                      <a:pt x="7310" y="17966"/>
                    </a:lnTo>
                    <a:lnTo>
                      <a:pt x="8555" y="18981"/>
                    </a:lnTo>
                    <a:lnTo>
                      <a:pt x="11367" y="20065"/>
                    </a:lnTo>
                    <a:lnTo>
                      <a:pt x="14409" y="20170"/>
                    </a:lnTo>
                    <a:lnTo>
                      <a:pt x="16201" y="20275"/>
                    </a:lnTo>
                    <a:lnTo>
                      <a:pt x="18690" y="21010"/>
                    </a:lnTo>
                    <a:lnTo>
                      <a:pt x="21410" y="21600"/>
                    </a:lnTo>
                    <a:lnTo>
                      <a:pt x="21600" y="19654"/>
                    </a:lnTo>
                    <a:lnTo>
                      <a:pt x="20730" y="18749"/>
                    </a:lnTo>
                    <a:lnTo>
                      <a:pt x="19543" y="17743"/>
                    </a:lnTo>
                    <a:lnTo>
                      <a:pt x="15953" y="18233"/>
                    </a:lnTo>
                    <a:cubicBezTo>
                      <a:pt x="15448" y="18445"/>
                      <a:pt x="14862" y="18519"/>
                      <a:pt x="14294" y="18443"/>
                    </a:cubicBezTo>
                    <a:cubicBezTo>
                      <a:pt x="13070" y="18278"/>
                      <a:pt x="12157" y="17495"/>
                      <a:pt x="12093" y="16553"/>
                    </a:cubicBezTo>
                    <a:lnTo>
                      <a:pt x="9471" y="15298"/>
                    </a:lnTo>
                    <a:lnTo>
                      <a:pt x="8693" y="14218"/>
                    </a:lnTo>
                    <a:lnTo>
                      <a:pt x="8601" y="12924"/>
                    </a:lnTo>
                    <a:cubicBezTo>
                      <a:pt x="9108" y="12238"/>
                      <a:pt x="9615" y="11551"/>
                      <a:pt x="10122" y="10864"/>
                    </a:cubicBezTo>
                    <a:cubicBezTo>
                      <a:pt x="10531" y="10309"/>
                      <a:pt x="10940" y="9754"/>
                      <a:pt x="11349" y="9198"/>
                    </a:cubicBezTo>
                    <a:lnTo>
                      <a:pt x="11759" y="7593"/>
                    </a:lnTo>
                    <a:lnTo>
                      <a:pt x="9915" y="5459"/>
                    </a:lnTo>
                    <a:lnTo>
                      <a:pt x="8117" y="3260"/>
                    </a:lnTo>
                    <a:lnTo>
                      <a:pt x="6205" y="214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Shape 2017">
                <a:extLst>
                  <a:ext uri="{FF2B5EF4-FFF2-40B4-BE49-F238E27FC236}">
                    <a16:creationId xmlns:a16="http://schemas.microsoft.com/office/drawing/2014/main" id="{38DDFFDC-A110-45F9-B630-21524EFBFC3B}"/>
                  </a:ext>
                </a:extLst>
              </p:cNvPr>
              <p:cNvSpPr/>
              <p:nvPr/>
            </p:nvSpPr>
            <p:spPr>
              <a:xfrm>
                <a:off x="15016226" y="4368667"/>
                <a:ext cx="159993" cy="173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5" h="19908" extrusionOk="0">
                    <a:moveTo>
                      <a:pt x="17580" y="0"/>
                    </a:moveTo>
                    <a:lnTo>
                      <a:pt x="14738" y="1728"/>
                    </a:lnTo>
                    <a:lnTo>
                      <a:pt x="10679" y="5098"/>
                    </a:lnTo>
                    <a:lnTo>
                      <a:pt x="8216" y="7569"/>
                    </a:lnTo>
                    <a:lnTo>
                      <a:pt x="8222" y="12060"/>
                    </a:lnTo>
                    <a:lnTo>
                      <a:pt x="5046" y="14125"/>
                    </a:lnTo>
                    <a:cubicBezTo>
                      <a:pt x="3326" y="12967"/>
                      <a:pt x="832" y="13677"/>
                      <a:pt x="191" y="15507"/>
                    </a:cubicBezTo>
                    <a:cubicBezTo>
                      <a:pt x="-1095" y="19179"/>
                      <a:pt x="4427" y="21600"/>
                      <a:pt x="6929" y="18462"/>
                    </a:cubicBezTo>
                    <a:lnTo>
                      <a:pt x="10638" y="16258"/>
                    </a:lnTo>
                    <a:lnTo>
                      <a:pt x="12739" y="13426"/>
                    </a:lnTo>
                    <a:lnTo>
                      <a:pt x="14530" y="11490"/>
                    </a:lnTo>
                    <a:lnTo>
                      <a:pt x="18733" y="6592"/>
                    </a:lnTo>
                    <a:lnTo>
                      <a:pt x="20505" y="1980"/>
                    </a:lnTo>
                    <a:lnTo>
                      <a:pt x="175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Shape 2018">
                <a:extLst>
                  <a:ext uri="{FF2B5EF4-FFF2-40B4-BE49-F238E27FC236}">
                    <a16:creationId xmlns:a16="http://schemas.microsoft.com/office/drawing/2014/main" id="{86D77F2A-95C3-4D99-9264-18A556E8149B}"/>
                  </a:ext>
                </a:extLst>
              </p:cNvPr>
              <p:cNvSpPr/>
              <p:nvPr/>
            </p:nvSpPr>
            <p:spPr>
              <a:xfrm>
                <a:off x="15195905" y="4222699"/>
                <a:ext cx="75185" cy="74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24" y="0"/>
                    </a:moveTo>
                    <a:lnTo>
                      <a:pt x="0" y="3997"/>
                    </a:lnTo>
                    <a:lnTo>
                      <a:pt x="7260" y="15507"/>
                    </a:lnTo>
                    <a:lnTo>
                      <a:pt x="11327" y="21600"/>
                    </a:lnTo>
                    <a:lnTo>
                      <a:pt x="21600" y="21076"/>
                    </a:lnTo>
                    <a:lnTo>
                      <a:pt x="15668" y="7101"/>
                    </a:lnTo>
                    <a:lnTo>
                      <a:pt x="58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Shape 2019">
                <a:extLst>
                  <a:ext uri="{FF2B5EF4-FFF2-40B4-BE49-F238E27FC236}">
                    <a16:creationId xmlns:a16="http://schemas.microsoft.com/office/drawing/2014/main" id="{A318432B-5E76-4E14-822F-FE4D62E1BD17}"/>
                  </a:ext>
                </a:extLst>
              </p:cNvPr>
              <p:cNvSpPr/>
              <p:nvPr/>
            </p:nvSpPr>
            <p:spPr>
              <a:xfrm>
                <a:off x="15439918" y="4279031"/>
                <a:ext cx="126422" cy="87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12" y="90"/>
                    </a:moveTo>
                    <a:lnTo>
                      <a:pt x="0" y="1424"/>
                    </a:lnTo>
                    <a:lnTo>
                      <a:pt x="3236" y="8466"/>
                    </a:lnTo>
                    <a:lnTo>
                      <a:pt x="8121" y="17785"/>
                    </a:lnTo>
                    <a:lnTo>
                      <a:pt x="13518" y="21155"/>
                    </a:lnTo>
                    <a:lnTo>
                      <a:pt x="21600" y="21600"/>
                    </a:lnTo>
                    <a:lnTo>
                      <a:pt x="17669" y="11727"/>
                    </a:lnTo>
                    <a:lnTo>
                      <a:pt x="14063" y="7299"/>
                    </a:lnTo>
                    <a:lnTo>
                      <a:pt x="10768" y="6411"/>
                    </a:lnTo>
                    <a:lnTo>
                      <a:pt x="7589" y="0"/>
                    </a:lnTo>
                    <a:lnTo>
                      <a:pt x="3112" y="9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Shape 2020">
                <a:extLst>
                  <a:ext uri="{FF2B5EF4-FFF2-40B4-BE49-F238E27FC236}">
                    <a16:creationId xmlns:a16="http://schemas.microsoft.com/office/drawing/2014/main" id="{84326837-5C7B-4D8B-B75E-701CE02D4A08}"/>
                  </a:ext>
                </a:extLst>
              </p:cNvPr>
              <p:cNvSpPr/>
              <p:nvPr/>
            </p:nvSpPr>
            <p:spPr>
              <a:xfrm>
                <a:off x="15361105" y="4153461"/>
                <a:ext cx="34875" cy="45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04" y="4234"/>
                    </a:moveTo>
                    <a:lnTo>
                      <a:pt x="5083" y="0"/>
                    </a:lnTo>
                    <a:lnTo>
                      <a:pt x="0" y="11342"/>
                    </a:lnTo>
                    <a:lnTo>
                      <a:pt x="21600" y="21600"/>
                    </a:lnTo>
                    <a:lnTo>
                      <a:pt x="20404" y="4234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Shape 2021">
                <a:extLst>
                  <a:ext uri="{FF2B5EF4-FFF2-40B4-BE49-F238E27FC236}">
                    <a16:creationId xmlns:a16="http://schemas.microsoft.com/office/drawing/2014/main" id="{43559A6B-455A-4828-B806-77C5533881CC}"/>
                  </a:ext>
                </a:extLst>
              </p:cNvPr>
              <p:cNvSpPr/>
              <p:nvPr/>
            </p:nvSpPr>
            <p:spPr>
              <a:xfrm>
                <a:off x="15269342" y="4313022"/>
                <a:ext cx="85438" cy="87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99" y="3302"/>
                    </a:moveTo>
                    <a:cubicBezTo>
                      <a:pt x="9224" y="3989"/>
                      <a:pt x="8549" y="4676"/>
                      <a:pt x="7875" y="5363"/>
                    </a:cubicBezTo>
                    <a:cubicBezTo>
                      <a:pt x="7200" y="6049"/>
                      <a:pt x="6525" y="6736"/>
                      <a:pt x="5850" y="7423"/>
                    </a:cubicBezTo>
                    <a:lnTo>
                      <a:pt x="0" y="13749"/>
                    </a:lnTo>
                    <a:lnTo>
                      <a:pt x="5955" y="20264"/>
                    </a:lnTo>
                    <a:lnTo>
                      <a:pt x="13153" y="21600"/>
                    </a:lnTo>
                    <a:lnTo>
                      <a:pt x="16685" y="18073"/>
                    </a:lnTo>
                    <a:lnTo>
                      <a:pt x="16244" y="11856"/>
                    </a:lnTo>
                    <a:lnTo>
                      <a:pt x="21600" y="2243"/>
                    </a:lnTo>
                    <a:lnTo>
                      <a:pt x="15783" y="0"/>
                    </a:lnTo>
                    <a:lnTo>
                      <a:pt x="9899" y="3302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Shape 2022">
                <a:extLst>
                  <a:ext uri="{FF2B5EF4-FFF2-40B4-BE49-F238E27FC236}">
                    <a16:creationId xmlns:a16="http://schemas.microsoft.com/office/drawing/2014/main" id="{BFD9D739-4354-4A0B-B624-A819ED213468}"/>
                  </a:ext>
                </a:extLst>
              </p:cNvPr>
              <p:cNvSpPr/>
              <p:nvPr/>
            </p:nvSpPr>
            <p:spPr>
              <a:xfrm>
                <a:off x="15336530" y="4406203"/>
                <a:ext cx="66795" cy="9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80" y="0"/>
                    </a:moveTo>
                    <a:lnTo>
                      <a:pt x="5492" y="4637"/>
                    </a:lnTo>
                    <a:lnTo>
                      <a:pt x="0" y="9562"/>
                    </a:lnTo>
                    <a:lnTo>
                      <a:pt x="532" y="14978"/>
                    </a:lnTo>
                    <a:lnTo>
                      <a:pt x="5198" y="17362"/>
                    </a:lnTo>
                    <a:lnTo>
                      <a:pt x="8142" y="21600"/>
                    </a:lnTo>
                    <a:lnTo>
                      <a:pt x="17499" y="19994"/>
                    </a:lnTo>
                    <a:lnTo>
                      <a:pt x="17499" y="13520"/>
                    </a:lnTo>
                    <a:lnTo>
                      <a:pt x="21600" y="9579"/>
                    </a:lnTo>
                    <a:lnTo>
                      <a:pt x="19856" y="4413"/>
                    </a:lnTo>
                    <a:lnTo>
                      <a:pt x="14429" y="2161"/>
                    </a:lnTo>
                    <a:lnTo>
                      <a:pt x="75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Shape 2023">
                <a:extLst>
                  <a:ext uri="{FF2B5EF4-FFF2-40B4-BE49-F238E27FC236}">
                    <a16:creationId xmlns:a16="http://schemas.microsoft.com/office/drawing/2014/main" id="{67183A73-1829-407A-A8ED-E33B226A7426}"/>
                  </a:ext>
                </a:extLst>
              </p:cNvPr>
              <p:cNvSpPr/>
              <p:nvPr/>
            </p:nvSpPr>
            <p:spPr>
              <a:xfrm>
                <a:off x="15424799" y="4354636"/>
                <a:ext cx="53639" cy="91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74" y="2282"/>
                    </a:moveTo>
                    <a:lnTo>
                      <a:pt x="2301" y="0"/>
                    </a:lnTo>
                    <a:lnTo>
                      <a:pt x="0" y="4114"/>
                    </a:lnTo>
                    <a:lnTo>
                      <a:pt x="8942" y="8249"/>
                    </a:lnTo>
                    <a:lnTo>
                      <a:pt x="10410" y="16662"/>
                    </a:lnTo>
                    <a:lnTo>
                      <a:pt x="13285" y="21600"/>
                    </a:lnTo>
                    <a:lnTo>
                      <a:pt x="21600" y="19354"/>
                    </a:lnTo>
                    <a:lnTo>
                      <a:pt x="20132" y="10993"/>
                    </a:lnTo>
                    <a:lnTo>
                      <a:pt x="10374" y="2282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Shape 2024">
                <a:extLst>
                  <a:ext uri="{FF2B5EF4-FFF2-40B4-BE49-F238E27FC236}">
                    <a16:creationId xmlns:a16="http://schemas.microsoft.com/office/drawing/2014/main" id="{BDC7C87C-9554-45D5-94CA-648976D3C776}"/>
                  </a:ext>
                </a:extLst>
              </p:cNvPr>
              <p:cNvSpPr/>
              <p:nvPr/>
            </p:nvSpPr>
            <p:spPr>
              <a:xfrm>
                <a:off x="15329703" y="4441500"/>
                <a:ext cx="291436" cy="284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6" h="21600" extrusionOk="0">
                    <a:moveTo>
                      <a:pt x="15618" y="0"/>
                    </a:moveTo>
                    <a:lnTo>
                      <a:pt x="14068" y="137"/>
                    </a:lnTo>
                    <a:lnTo>
                      <a:pt x="13901" y="3471"/>
                    </a:lnTo>
                    <a:lnTo>
                      <a:pt x="11653" y="5499"/>
                    </a:lnTo>
                    <a:lnTo>
                      <a:pt x="9433" y="7154"/>
                    </a:lnTo>
                    <a:lnTo>
                      <a:pt x="8019" y="8935"/>
                    </a:lnTo>
                    <a:lnTo>
                      <a:pt x="6129" y="8803"/>
                    </a:lnTo>
                    <a:lnTo>
                      <a:pt x="4020" y="7291"/>
                    </a:lnTo>
                    <a:lnTo>
                      <a:pt x="1658" y="8253"/>
                    </a:lnTo>
                    <a:lnTo>
                      <a:pt x="1029" y="10864"/>
                    </a:lnTo>
                    <a:lnTo>
                      <a:pt x="0" y="12771"/>
                    </a:lnTo>
                    <a:lnTo>
                      <a:pt x="3621" y="12908"/>
                    </a:lnTo>
                    <a:lnTo>
                      <a:pt x="5425" y="10801"/>
                    </a:lnTo>
                    <a:lnTo>
                      <a:pt x="6970" y="11345"/>
                    </a:lnTo>
                    <a:lnTo>
                      <a:pt x="8696" y="13544"/>
                    </a:lnTo>
                    <a:lnTo>
                      <a:pt x="8696" y="16286"/>
                    </a:lnTo>
                    <a:lnTo>
                      <a:pt x="10584" y="19825"/>
                    </a:lnTo>
                    <a:lnTo>
                      <a:pt x="11691" y="21600"/>
                    </a:lnTo>
                    <a:lnTo>
                      <a:pt x="13329" y="20592"/>
                    </a:lnTo>
                    <a:lnTo>
                      <a:pt x="14785" y="19539"/>
                    </a:lnTo>
                    <a:lnTo>
                      <a:pt x="16955" y="20226"/>
                    </a:lnTo>
                    <a:lnTo>
                      <a:pt x="17088" y="18955"/>
                    </a:lnTo>
                    <a:lnTo>
                      <a:pt x="14658" y="17037"/>
                    </a:lnTo>
                    <a:lnTo>
                      <a:pt x="14525" y="14747"/>
                    </a:lnTo>
                    <a:lnTo>
                      <a:pt x="15986" y="13831"/>
                    </a:lnTo>
                    <a:lnTo>
                      <a:pt x="18372" y="14380"/>
                    </a:lnTo>
                    <a:lnTo>
                      <a:pt x="18632" y="17071"/>
                    </a:lnTo>
                    <a:cubicBezTo>
                      <a:pt x="19138" y="17458"/>
                      <a:pt x="19818" y="17494"/>
                      <a:pt x="20359" y="17163"/>
                    </a:cubicBezTo>
                    <a:cubicBezTo>
                      <a:pt x="21600" y="16403"/>
                      <a:pt x="21524" y="14520"/>
                      <a:pt x="20226" y="13871"/>
                    </a:cubicBezTo>
                    <a:cubicBezTo>
                      <a:pt x="19707" y="12622"/>
                      <a:pt x="19161" y="11385"/>
                      <a:pt x="18588" y="10161"/>
                    </a:cubicBezTo>
                    <a:cubicBezTo>
                      <a:pt x="18105" y="9128"/>
                      <a:pt x="17603" y="8105"/>
                      <a:pt x="17082" y="7092"/>
                    </a:cubicBezTo>
                    <a:lnTo>
                      <a:pt x="16551" y="3382"/>
                    </a:lnTo>
                    <a:lnTo>
                      <a:pt x="156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Shape 2025">
                <a:extLst>
                  <a:ext uri="{FF2B5EF4-FFF2-40B4-BE49-F238E27FC236}">
                    <a16:creationId xmlns:a16="http://schemas.microsoft.com/office/drawing/2014/main" id="{F0783DE3-2A08-4DB8-88F0-2CD997F35845}"/>
                  </a:ext>
                </a:extLst>
              </p:cNvPr>
              <p:cNvSpPr/>
              <p:nvPr/>
            </p:nvSpPr>
            <p:spPr>
              <a:xfrm>
                <a:off x="14539948" y="4650524"/>
                <a:ext cx="590770" cy="682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93" y="182"/>
                    </a:moveTo>
                    <a:lnTo>
                      <a:pt x="19070" y="0"/>
                    </a:lnTo>
                    <a:lnTo>
                      <a:pt x="20340" y="1335"/>
                    </a:lnTo>
                    <a:lnTo>
                      <a:pt x="21003" y="2362"/>
                    </a:lnTo>
                    <a:lnTo>
                      <a:pt x="21600" y="2990"/>
                    </a:lnTo>
                    <a:lnTo>
                      <a:pt x="21001" y="3848"/>
                    </a:lnTo>
                    <a:lnTo>
                      <a:pt x="20512" y="4459"/>
                    </a:lnTo>
                    <a:lnTo>
                      <a:pt x="19915" y="5222"/>
                    </a:lnTo>
                    <a:lnTo>
                      <a:pt x="19382" y="6290"/>
                    </a:lnTo>
                    <a:lnTo>
                      <a:pt x="19382" y="7432"/>
                    </a:lnTo>
                    <a:lnTo>
                      <a:pt x="19626" y="8233"/>
                    </a:lnTo>
                    <a:lnTo>
                      <a:pt x="20490" y="9318"/>
                    </a:lnTo>
                    <a:lnTo>
                      <a:pt x="21464" y="10423"/>
                    </a:lnTo>
                    <a:lnTo>
                      <a:pt x="21531" y="12044"/>
                    </a:lnTo>
                    <a:lnTo>
                      <a:pt x="19671" y="12598"/>
                    </a:lnTo>
                    <a:lnTo>
                      <a:pt x="19271" y="13509"/>
                    </a:lnTo>
                    <a:lnTo>
                      <a:pt x="19427" y="14768"/>
                    </a:lnTo>
                    <a:lnTo>
                      <a:pt x="18783" y="15910"/>
                    </a:lnTo>
                    <a:lnTo>
                      <a:pt x="18030" y="16900"/>
                    </a:lnTo>
                    <a:lnTo>
                      <a:pt x="16831" y="17925"/>
                    </a:lnTo>
                    <a:lnTo>
                      <a:pt x="16378" y="19125"/>
                    </a:lnTo>
                    <a:lnTo>
                      <a:pt x="15584" y="20935"/>
                    </a:lnTo>
                    <a:lnTo>
                      <a:pt x="14482" y="21600"/>
                    </a:lnTo>
                    <a:lnTo>
                      <a:pt x="13585" y="21028"/>
                    </a:lnTo>
                    <a:lnTo>
                      <a:pt x="12212" y="20589"/>
                    </a:lnTo>
                    <a:lnTo>
                      <a:pt x="11498" y="20436"/>
                    </a:lnTo>
                    <a:lnTo>
                      <a:pt x="10252" y="20665"/>
                    </a:lnTo>
                    <a:lnTo>
                      <a:pt x="9540" y="20665"/>
                    </a:lnTo>
                    <a:lnTo>
                      <a:pt x="7603" y="20436"/>
                    </a:lnTo>
                    <a:lnTo>
                      <a:pt x="6274" y="20172"/>
                    </a:lnTo>
                    <a:lnTo>
                      <a:pt x="4280" y="19885"/>
                    </a:lnTo>
                    <a:lnTo>
                      <a:pt x="3374" y="19375"/>
                    </a:lnTo>
                    <a:lnTo>
                      <a:pt x="2783" y="17734"/>
                    </a:lnTo>
                    <a:lnTo>
                      <a:pt x="1530" y="16227"/>
                    </a:lnTo>
                    <a:cubicBezTo>
                      <a:pt x="1300" y="15735"/>
                      <a:pt x="1078" y="15241"/>
                      <a:pt x="863" y="14744"/>
                    </a:cubicBezTo>
                    <a:cubicBezTo>
                      <a:pt x="560" y="14044"/>
                      <a:pt x="273" y="13340"/>
                      <a:pt x="0" y="12631"/>
                    </a:cubicBezTo>
                    <a:lnTo>
                      <a:pt x="197" y="11603"/>
                    </a:lnTo>
                    <a:lnTo>
                      <a:pt x="1259" y="10406"/>
                    </a:lnTo>
                    <a:lnTo>
                      <a:pt x="2436" y="9948"/>
                    </a:lnTo>
                    <a:lnTo>
                      <a:pt x="2902" y="10864"/>
                    </a:lnTo>
                    <a:lnTo>
                      <a:pt x="3946" y="11529"/>
                    </a:lnTo>
                    <a:lnTo>
                      <a:pt x="4323" y="10976"/>
                    </a:lnTo>
                    <a:lnTo>
                      <a:pt x="4723" y="9946"/>
                    </a:lnTo>
                    <a:lnTo>
                      <a:pt x="5431" y="9223"/>
                    </a:lnTo>
                    <a:lnTo>
                      <a:pt x="6230" y="8765"/>
                    </a:lnTo>
                    <a:lnTo>
                      <a:pt x="7338" y="8307"/>
                    </a:lnTo>
                    <a:lnTo>
                      <a:pt x="8604" y="7735"/>
                    </a:lnTo>
                    <a:lnTo>
                      <a:pt x="9378" y="7184"/>
                    </a:lnTo>
                    <a:lnTo>
                      <a:pt x="10242" y="5586"/>
                    </a:lnTo>
                    <a:lnTo>
                      <a:pt x="10927" y="5033"/>
                    </a:lnTo>
                    <a:lnTo>
                      <a:pt x="11838" y="4480"/>
                    </a:lnTo>
                    <a:lnTo>
                      <a:pt x="12570" y="4251"/>
                    </a:lnTo>
                    <a:lnTo>
                      <a:pt x="13392" y="4041"/>
                    </a:lnTo>
                    <a:lnTo>
                      <a:pt x="14386" y="3302"/>
                    </a:lnTo>
                    <a:lnTo>
                      <a:pt x="15319" y="2405"/>
                    </a:lnTo>
                    <a:lnTo>
                      <a:pt x="16229" y="1451"/>
                    </a:lnTo>
                    <a:lnTo>
                      <a:pt x="17693" y="182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Shape 2026">
                <a:extLst>
                  <a:ext uri="{FF2B5EF4-FFF2-40B4-BE49-F238E27FC236}">
                    <a16:creationId xmlns:a16="http://schemas.microsoft.com/office/drawing/2014/main" id="{40DB0451-8F18-4978-9EDE-095194A42277}"/>
                  </a:ext>
                </a:extLst>
              </p:cNvPr>
              <p:cNvSpPr/>
              <p:nvPr/>
            </p:nvSpPr>
            <p:spPr>
              <a:xfrm>
                <a:off x="15133293" y="4979491"/>
                <a:ext cx="396066" cy="473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"/>
                    </a:moveTo>
                    <a:lnTo>
                      <a:pt x="19302" y="0"/>
                    </a:lnTo>
                    <a:lnTo>
                      <a:pt x="18507" y="1508"/>
                    </a:lnTo>
                    <a:lnTo>
                      <a:pt x="16888" y="2495"/>
                    </a:lnTo>
                    <a:lnTo>
                      <a:pt x="15588" y="2660"/>
                    </a:lnTo>
                    <a:lnTo>
                      <a:pt x="14223" y="1866"/>
                    </a:lnTo>
                    <a:lnTo>
                      <a:pt x="11000" y="1783"/>
                    </a:lnTo>
                    <a:lnTo>
                      <a:pt x="9523" y="1673"/>
                    </a:lnTo>
                    <a:lnTo>
                      <a:pt x="7078" y="1838"/>
                    </a:lnTo>
                    <a:lnTo>
                      <a:pt x="3910" y="2828"/>
                    </a:lnTo>
                    <a:lnTo>
                      <a:pt x="3328" y="4063"/>
                    </a:lnTo>
                    <a:lnTo>
                      <a:pt x="3249" y="6070"/>
                    </a:lnTo>
                    <a:lnTo>
                      <a:pt x="3252" y="8298"/>
                    </a:lnTo>
                    <a:lnTo>
                      <a:pt x="3450" y="9618"/>
                    </a:lnTo>
                    <a:lnTo>
                      <a:pt x="3152" y="10719"/>
                    </a:lnTo>
                    <a:lnTo>
                      <a:pt x="1267" y="12420"/>
                    </a:lnTo>
                    <a:lnTo>
                      <a:pt x="0" y="14236"/>
                    </a:lnTo>
                    <a:lnTo>
                      <a:pt x="998" y="16436"/>
                    </a:lnTo>
                    <a:lnTo>
                      <a:pt x="1891" y="17340"/>
                    </a:lnTo>
                    <a:lnTo>
                      <a:pt x="2289" y="18739"/>
                    </a:lnTo>
                    <a:lnTo>
                      <a:pt x="1593" y="20390"/>
                    </a:lnTo>
                    <a:lnTo>
                      <a:pt x="2388" y="21600"/>
                    </a:lnTo>
                    <a:lnTo>
                      <a:pt x="4442" y="21352"/>
                    </a:lnTo>
                    <a:lnTo>
                      <a:pt x="5237" y="19733"/>
                    </a:lnTo>
                    <a:lnTo>
                      <a:pt x="4342" y="17643"/>
                    </a:lnTo>
                    <a:lnTo>
                      <a:pt x="3945" y="16161"/>
                    </a:lnTo>
                    <a:cubicBezTo>
                      <a:pt x="4074" y="15650"/>
                      <a:pt x="4347" y="15172"/>
                      <a:pt x="4740" y="14765"/>
                    </a:cubicBezTo>
                    <a:cubicBezTo>
                      <a:pt x="5266" y="14220"/>
                      <a:pt x="5984" y="13826"/>
                      <a:pt x="6793" y="13637"/>
                    </a:cubicBezTo>
                    <a:lnTo>
                      <a:pt x="8040" y="13310"/>
                    </a:lnTo>
                    <a:lnTo>
                      <a:pt x="8802" y="14576"/>
                    </a:lnTo>
                    <a:lnTo>
                      <a:pt x="8802" y="16635"/>
                    </a:lnTo>
                    <a:cubicBezTo>
                      <a:pt x="9210" y="17046"/>
                      <a:pt x="9677" y="17415"/>
                      <a:pt x="10193" y="17732"/>
                    </a:cubicBezTo>
                    <a:cubicBezTo>
                      <a:pt x="10742" y="18070"/>
                      <a:pt x="11342" y="18347"/>
                      <a:pt x="11978" y="18557"/>
                    </a:cubicBezTo>
                    <a:cubicBezTo>
                      <a:pt x="12325" y="18437"/>
                      <a:pt x="12624" y="18237"/>
                      <a:pt x="12839" y="17979"/>
                    </a:cubicBezTo>
                    <a:cubicBezTo>
                      <a:pt x="13328" y="17393"/>
                      <a:pt x="13328" y="16616"/>
                      <a:pt x="12839" y="16030"/>
                    </a:cubicBezTo>
                    <a:lnTo>
                      <a:pt x="12209" y="14548"/>
                    </a:lnTo>
                    <a:cubicBezTo>
                      <a:pt x="11711" y="14198"/>
                      <a:pt x="11335" y="13743"/>
                      <a:pt x="11120" y="13231"/>
                    </a:cubicBezTo>
                    <a:cubicBezTo>
                      <a:pt x="10817" y="12506"/>
                      <a:pt x="10852" y="11712"/>
                      <a:pt x="11220" y="11007"/>
                    </a:cubicBezTo>
                    <a:lnTo>
                      <a:pt x="12512" y="9934"/>
                    </a:lnTo>
                    <a:lnTo>
                      <a:pt x="14201" y="9109"/>
                    </a:lnTo>
                    <a:lnTo>
                      <a:pt x="15352" y="8700"/>
                    </a:lnTo>
                    <a:lnTo>
                      <a:pt x="14756" y="7572"/>
                    </a:lnTo>
                    <a:lnTo>
                      <a:pt x="12081" y="7903"/>
                    </a:lnTo>
                    <a:lnTo>
                      <a:pt x="8450" y="9109"/>
                    </a:lnTo>
                    <a:cubicBezTo>
                      <a:pt x="7962" y="9001"/>
                      <a:pt x="7496" y="8834"/>
                      <a:pt x="7067" y="8614"/>
                    </a:cubicBezTo>
                    <a:cubicBezTo>
                      <a:pt x="6290" y="8217"/>
                      <a:pt x="5653" y="7659"/>
                      <a:pt x="5216" y="6995"/>
                    </a:cubicBezTo>
                    <a:cubicBezTo>
                      <a:pt x="5085" y="6422"/>
                      <a:pt x="5085" y="5835"/>
                      <a:pt x="5216" y="5262"/>
                    </a:cubicBezTo>
                    <a:cubicBezTo>
                      <a:pt x="5343" y="4707"/>
                      <a:pt x="5600" y="4165"/>
                      <a:pt x="6106" y="3787"/>
                    </a:cubicBezTo>
                    <a:cubicBezTo>
                      <a:pt x="6720" y="3329"/>
                      <a:pt x="7565" y="3206"/>
                      <a:pt x="8388" y="3154"/>
                    </a:cubicBezTo>
                    <a:cubicBezTo>
                      <a:pt x="9337" y="3095"/>
                      <a:pt x="10291" y="3113"/>
                      <a:pt x="11236" y="3209"/>
                    </a:cubicBezTo>
                    <a:lnTo>
                      <a:pt x="12594" y="3347"/>
                    </a:lnTo>
                    <a:lnTo>
                      <a:pt x="13886" y="3787"/>
                    </a:lnTo>
                    <a:lnTo>
                      <a:pt x="15045" y="4475"/>
                    </a:lnTo>
                    <a:lnTo>
                      <a:pt x="16900" y="4695"/>
                    </a:lnTo>
                    <a:cubicBezTo>
                      <a:pt x="17689" y="4733"/>
                      <a:pt x="18466" y="4527"/>
                      <a:pt x="19083" y="4117"/>
                    </a:cubicBezTo>
                    <a:cubicBezTo>
                      <a:pt x="19535" y="3816"/>
                      <a:pt x="19878" y="3418"/>
                      <a:pt x="20076" y="2965"/>
                    </a:cubicBezTo>
                    <a:lnTo>
                      <a:pt x="21434" y="1511"/>
                    </a:lnTo>
                    <a:lnTo>
                      <a:pt x="2160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Shape 2027">
                <a:extLst>
                  <a:ext uri="{FF2B5EF4-FFF2-40B4-BE49-F238E27FC236}">
                    <a16:creationId xmlns:a16="http://schemas.microsoft.com/office/drawing/2014/main" id="{0FBA503A-06BA-4B04-BFF0-CE7C72FD5F67}"/>
                  </a:ext>
                </a:extLst>
              </p:cNvPr>
              <p:cNvSpPr/>
              <p:nvPr/>
            </p:nvSpPr>
            <p:spPr>
              <a:xfrm>
                <a:off x="15666088" y="4920370"/>
                <a:ext cx="73455" cy="185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55" y="0"/>
                    </a:moveTo>
                    <a:lnTo>
                      <a:pt x="9754" y="981"/>
                    </a:lnTo>
                    <a:lnTo>
                      <a:pt x="6086" y="3566"/>
                    </a:lnTo>
                    <a:lnTo>
                      <a:pt x="1417" y="5861"/>
                    </a:lnTo>
                    <a:lnTo>
                      <a:pt x="4076" y="9434"/>
                    </a:lnTo>
                    <a:lnTo>
                      <a:pt x="6254" y="12097"/>
                    </a:lnTo>
                    <a:lnTo>
                      <a:pt x="3575" y="14050"/>
                    </a:lnTo>
                    <a:lnTo>
                      <a:pt x="383" y="15872"/>
                    </a:lnTo>
                    <a:lnTo>
                      <a:pt x="0" y="19016"/>
                    </a:lnTo>
                    <a:lnTo>
                      <a:pt x="9298" y="21600"/>
                    </a:lnTo>
                    <a:lnTo>
                      <a:pt x="16777" y="20549"/>
                    </a:lnTo>
                    <a:lnTo>
                      <a:pt x="17849" y="16774"/>
                    </a:lnTo>
                    <a:lnTo>
                      <a:pt x="17849" y="12999"/>
                    </a:lnTo>
                    <a:lnTo>
                      <a:pt x="14300" y="9426"/>
                    </a:lnTo>
                    <a:lnTo>
                      <a:pt x="11643" y="6290"/>
                    </a:lnTo>
                    <a:lnTo>
                      <a:pt x="13250" y="4118"/>
                    </a:lnTo>
                    <a:lnTo>
                      <a:pt x="21600" y="2454"/>
                    </a:lnTo>
                    <a:lnTo>
                      <a:pt x="172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Shape 2028">
                <a:extLst>
                  <a:ext uri="{FF2B5EF4-FFF2-40B4-BE49-F238E27FC236}">
                    <a16:creationId xmlns:a16="http://schemas.microsoft.com/office/drawing/2014/main" id="{14EDA0BB-2C47-4DA5-B528-0AE681DC0799}"/>
                  </a:ext>
                </a:extLst>
              </p:cNvPr>
              <p:cNvSpPr/>
              <p:nvPr/>
            </p:nvSpPr>
            <p:spPr>
              <a:xfrm>
                <a:off x="15698492" y="5261507"/>
                <a:ext cx="147943" cy="67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0" h="19363" extrusionOk="0">
                    <a:moveTo>
                      <a:pt x="5683" y="318"/>
                    </a:moveTo>
                    <a:lnTo>
                      <a:pt x="1027" y="1360"/>
                    </a:lnTo>
                    <a:lnTo>
                      <a:pt x="0" y="7059"/>
                    </a:lnTo>
                    <a:lnTo>
                      <a:pt x="2914" y="13850"/>
                    </a:lnTo>
                    <a:lnTo>
                      <a:pt x="8729" y="12808"/>
                    </a:lnTo>
                    <a:lnTo>
                      <a:pt x="9876" y="18864"/>
                    </a:lnTo>
                    <a:lnTo>
                      <a:pt x="14356" y="19363"/>
                    </a:lnTo>
                    <a:cubicBezTo>
                      <a:pt x="15680" y="17818"/>
                      <a:pt x="17000" y="16262"/>
                      <a:pt x="18317" y="14697"/>
                    </a:cubicBezTo>
                    <a:cubicBezTo>
                      <a:pt x="19936" y="12772"/>
                      <a:pt x="21600" y="10321"/>
                      <a:pt x="21495" y="6712"/>
                    </a:cubicBezTo>
                    <a:cubicBezTo>
                      <a:pt x="21234" y="-2237"/>
                      <a:pt x="14529" y="-2237"/>
                      <a:pt x="14268" y="6712"/>
                    </a:cubicBezTo>
                    <a:lnTo>
                      <a:pt x="10052" y="5498"/>
                    </a:lnTo>
                    <a:lnTo>
                      <a:pt x="5683" y="31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Shape 2029">
                <a:extLst>
                  <a:ext uri="{FF2B5EF4-FFF2-40B4-BE49-F238E27FC236}">
                    <a16:creationId xmlns:a16="http://schemas.microsoft.com/office/drawing/2014/main" id="{D332EFDD-B255-4A13-9000-8466C30180A8}"/>
                  </a:ext>
                </a:extLst>
              </p:cNvPr>
              <p:cNvSpPr/>
              <p:nvPr/>
            </p:nvSpPr>
            <p:spPr>
              <a:xfrm>
                <a:off x="15393649" y="5625644"/>
                <a:ext cx="239211" cy="1450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52" y="0"/>
                    </a:moveTo>
                    <a:lnTo>
                      <a:pt x="10628" y="460"/>
                    </a:lnTo>
                    <a:lnTo>
                      <a:pt x="7726" y="4319"/>
                    </a:lnTo>
                    <a:lnTo>
                      <a:pt x="5627" y="8451"/>
                    </a:lnTo>
                    <a:lnTo>
                      <a:pt x="4174" y="14357"/>
                    </a:lnTo>
                    <a:lnTo>
                      <a:pt x="1935" y="16154"/>
                    </a:lnTo>
                    <a:lnTo>
                      <a:pt x="0" y="18468"/>
                    </a:lnTo>
                    <a:lnTo>
                      <a:pt x="1106" y="21600"/>
                    </a:lnTo>
                    <a:lnTo>
                      <a:pt x="6381" y="17839"/>
                    </a:lnTo>
                    <a:lnTo>
                      <a:pt x="8410" y="9597"/>
                    </a:lnTo>
                    <a:lnTo>
                      <a:pt x="11042" y="7530"/>
                    </a:lnTo>
                    <a:lnTo>
                      <a:pt x="13668" y="8597"/>
                    </a:lnTo>
                    <a:lnTo>
                      <a:pt x="17384" y="8597"/>
                    </a:lnTo>
                    <a:lnTo>
                      <a:pt x="21600" y="6531"/>
                    </a:lnTo>
                    <a:lnTo>
                      <a:pt x="19790" y="883"/>
                    </a:lnTo>
                    <a:lnTo>
                      <a:pt x="16677" y="3399"/>
                    </a:lnTo>
                    <a:lnTo>
                      <a:pt x="141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Shape 2030">
                <a:extLst>
                  <a:ext uri="{FF2B5EF4-FFF2-40B4-BE49-F238E27FC236}">
                    <a16:creationId xmlns:a16="http://schemas.microsoft.com/office/drawing/2014/main" id="{B7E99D67-2999-4E01-BEC2-B7CB0719635B}"/>
                  </a:ext>
                </a:extLst>
              </p:cNvPr>
              <p:cNvSpPr/>
              <p:nvPr/>
            </p:nvSpPr>
            <p:spPr>
              <a:xfrm>
                <a:off x="15201969" y="5610649"/>
                <a:ext cx="162018" cy="77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7" h="20202" extrusionOk="0">
                    <a:moveTo>
                      <a:pt x="8120" y="1413"/>
                    </a:moveTo>
                    <a:lnTo>
                      <a:pt x="2989" y="0"/>
                    </a:lnTo>
                    <a:lnTo>
                      <a:pt x="0" y="4386"/>
                    </a:lnTo>
                    <a:lnTo>
                      <a:pt x="2074" y="13178"/>
                    </a:lnTo>
                    <a:lnTo>
                      <a:pt x="6156" y="20202"/>
                    </a:lnTo>
                    <a:lnTo>
                      <a:pt x="9392" y="20202"/>
                    </a:lnTo>
                    <a:cubicBezTo>
                      <a:pt x="9507" y="17730"/>
                      <a:pt x="10179" y="15518"/>
                      <a:pt x="11202" y="14238"/>
                    </a:cubicBezTo>
                    <a:cubicBezTo>
                      <a:pt x="12897" y="12117"/>
                      <a:pt x="14975" y="13081"/>
                      <a:pt x="16937" y="12982"/>
                    </a:cubicBezTo>
                    <a:cubicBezTo>
                      <a:pt x="17858" y="12935"/>
                      <a:pt x="18816" y="12577"/>
                      <a:pt x="19418" y="11137"/>
                    </a:cubicBezTo>
                    <a:cubicBezTo>
                      <a:pt x="21600" y="5910"/>
                      <a:pt x="18293" y="-1398"/>
                      <a:pt x="15654" y="2817"/>
                    </a:cubicBezTo>
                    <a:lnTo>
                      <a:pt x="11513" y="7369"/>
                    </a:lnTo>
                    <a:lnTo>
                      <a:pt x="8120" y="141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Shape 2031">
                <a:extLst>
                  <a:ext uri="{FF2B5EF4-FFF2-40B4-BE49-F238E27FC236}">
                    <a16:creationId xmlns:a16="http://schemas.microsoft.com/office/drawing/2014/main" id="{5B9C82F7-564A-44C7-A2C4-FB5C96B2FE47}"/>
                  </a:ext>
                </a:extLst>
              </p:cNvPr>
              <p:cNvSpPr/>
              <p:nvPr/>
            </p:nvSpPr>
            <p:spPr>
              <a:xfrm>
                <a:off x="14973016" y="5626535"/>
                <a:ext cx="132960" cy="62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59" y="1149"/>
                    </a:moveTo>
                    <a:lnTo>
                      <a:pt x="16794" y="1980"/>
                    </a:lnTo>
                    <a:lnTo>
                      <a:pt x="20811" y="5943"/>
                    </a:lnTo>
                    <a:lnTo>
                      <a:pt x="21600" y="15447"/>
                    </a:lnTo>
                    <a:lnTo>
                      <a:pt x="15100" y="14824"/>
                    </a:lnTo>
                    <a:lnTo>
                      <a:pt x="10412" y="21600"/>
                    </a:lnTo>
                    <a:lnTo>
                      <a:pt x="4161" y="15786"/>
                    </a:lnTo>
                    <a:lnTo>
                      <a:pt x="0" y="8515"/>
                    </a:lnTo>
                    <a:lnTo>
                      <a:pt x="3564" y="3114"/>
                    </a:lnTo>
                    <a:lnTo>
                      <a:pt x="8770" y="0"/>
                    </a:lnTo>
                    <a:lnTo>
                      <a:pt x="11859" y="1149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Shape 2032">
                <a:extLst>
                  <a:ext uri="{FF2B5EF4-FFF2-40B4-BE49-F238E27FC236}">
                    <a16:creationId xmlns:a16="http://schemas.microsoft.com/office/drawing/2014/main" id="{E5BA3C86-8563-46B7-AA58-0C91B0F54644}"/>
                  </a:ext>
                </a:extLst>
              </p:cNvPr>
              <p:cNvSpPr/>
              <p:nvPr/>
            </p:nvSpPr>
            <p:spPr>
              <a:xfrm>
                <a:off x="15135297" y="5698237"/>
                <a:ext cx="98703" cy="56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93" y="1028"/>
                    </a:moveTo>
                    <a:lnTo>
                      <a:pt x="16832" y="971"/>
                    </a:lnTo>
                    <a:lnTo>
                      <a:pt x="20420" y="11208"/>
                    </a:lnTo>
                    <a:lnTo>
                      <a:pt x="21600" y="21600"/>
                    </a:lnTo>
                    <a:lnTo>
                      <a:pt x="16982" y="18870"/>
                    </a:lnTo>
                    <a:lnTo>
                      <a:pt x="11664" y="14489"/>
                    </a:lnTo>
                    <a:lnTo>
                      <a:pt x="5019" y="13095"/>
                    </a:lnTo>
                    <a:lnTo>
                      <a:pt x="0" y="8275"/>
                    </a:lnTo>
                    <a:lnTo>
                      <a:pt x="451" y="0"/>
                    </a:lnTo>
                    <a:lnTo>
                      <a:pt x="7893" y="102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Shape 2033">
                <a:extLst>
                  <a:ext uri="{FF2B5EF4-FFF2-40B4-BE49-F238E27FC236}">
                    <a16:creationId xmlns:a16="http://schemas.microsoft.com/office/drawing/2014/main" id="{FCBE44F9-4492-4F1E-B70E-0C1BC4223D76}"/>
                  </a:ext>
                </a:extLst>
              </p:cNvPr>
              <p:cNvSpPr/>
              <p:nvPr/>
            </p:nvSpPr>
            <p:spPr>
              <a:xfrm>
                <a:off x="14324934" y="5477655"/>
                <a:ext cx="593590" cy="16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62" y="0"/>
                    </a:moveTo>
                    <a:lnTo>
                      <a:pt x="5763" y="1193"/>
                    </a:lnTo>
                    <a:lnTo>
                      <a:pt x="7140" y="6505"/>
                    </a:lnTo>
                    <a:lnTo>
                      <a:pt x="8532" y="9504"/>
                    </a:lnTo>
                    <a:lnTo>
                      <a:pt x="10248" y="8812"/>
                    </a:lnTo>
                    <a:lnTo>
                      <a:pt x="11883" y="6582"/>
                    </a:lnTo>
                    <a:lnTo>
                      <a:pt x="13403" y="5274"/>
                    </a:lnTo>
                    <a:lnTo>
                      <a:pt x="14790" y="7803"/>
                    </a:lnTo>
                    <a:lnTo>
                      <a:pt x="15917" y="11562"/>
                    </a:lnTo>
                    <a:lnTo>
                      <a:pt x="17221" y="12706"/>
                    </a:lnTo>
                    <a:lnTo>
                      <a:pt x="18945" y="12706"/>
                    </a:lnTo>
                    <a:lnTo>
                      <a:pt x="21465" y="16859"/>
                    </a:lnTo>
                    <a:lnTo>
                      <a:pt x="21600" y="19533"/>
                    </a:lnTo>
                    <a:lnTo>
                      <a:pt x="21006" y="21369"/>
                    </a:lnTo>
                    <a:lnTo>
                      <a:pt x="19970" y="21600"/>
                    </a:lnTo>
                    <a:lnTo>
                      <a:pt x="18003" y="19138"/>
                    </a:lnTo>
                    <a:lnTo>
                      <a:pt x="15022" y="18215"/>
                    </a:lnTo>
                    <a:lnTo>
                      <a:pt x="11204" y="18215"/>
                    </a:lnTo>
                    <a:lnTo>
                      <a:pt x="9900" y="15985"/>
                    </a:lnTo>
                    <a:lnTo>
                      <a:pt x="8817" y="13601"/>
                    </a:lnTo>
                    <a:lnTo>
                      <a:pt x="7759" y="13380"/>
                    </a:lnTo>
                    <a:lnTo>
                      <a:pt x="6457" y="15686"/>
                    </a:lnTo>
                    <a:cubicBezTo>
                      <a:pt x="6016" y="15792"/>
                      <a:pt x="5574" y="15767"/>
                      <a:pt x="5134" y="15610"/>
                    </a:cubicBezTo>
                    <a:cubicBezTo>
                      <a:pt x="4240" y="15293"/>
                      <a:pt x="3369" y="14440"/>
                      <a:pt x="2559" y="13091"/>
                    </a:cubicBezTo>
                    <a:cubicBezTo>
                      <a:pt x="2427" y="12283"/>
                      <a:pt x="2248" y="11576"/>
                      <a:pt x="2036" y="11014"/>
                    </a:cubicBezTo>
                    <a:cubicBezTo>
                      <a:pt x="1623" y="9923"/>
                      <a:pt x="1105" y="9427"/>
                      <a:pt x="590" y="9629"/>
                    </a:cubicBezTo>
                    <a:lnTo>
                      <a:pt x="0" y="6938"/>
                    </a:lnTo>
                    <a:lnTo>
                      <a:pt x="743" y="3332"/>
                    </a:lnTo>
                    <a:lnTo>
                      <a:pt x="1495" y="2410"/>
                    </a:lnTo>
                    <a:lnTo>
                      <a:pt x="34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Shape 2034">
                <a:extLst>
                  <a:ext uri="{FF2B5EF4-FFF2-40B4-BE49-F238E27FC236}">
                    <a16:creationId xmlns:a16="http://schemas.microsoft.com/office/drawing/2014/main" id="{44C48DFF-69C1-4858-81B7-FDFFF3E24366}"/>
                  </a:ext>
                </a:extLst>
              </p:cNvPr>
              <p:cNvSpPr/>
              <p:nvPr/>
            </p:nvSpPr>
            <p:spPr>
              <a:xfrm>
                <a:off x="13737463" y="4719372"/>
                <a:ext cx="632348" cy="742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4"/>
                    </a:moveTo>
                    <a:lnTo>
                      <a:pt x="993" y="0"/>
                    </a:lnTo>
                    <a:lnTo>
                      <a:pt x="1986" y="598"/>
                    </a:lnTo>
                    <a:lnTo>
                      <a:pt x="2816" y="1157"/>
                    </a:lnTo>
                    <a:lnTo>
                      <a:pt x="4289" y="1420"/>
                    </a:lnTo>
                    <a:lnTo>
                      <a:pt x="5451" y="2210"/>
                    </a:lnTo>
                    <a:lnTo>
                      <a:pt x="5555" y="3015"/>
                    </a:lnTo>
                    <a:lnTo>
                      <a:pt x="6776" y="3171"/>
                    </a:lnTo>
                    <a:lnTo>
                      <a:pt x="7274" y="4172"/>
                    </a:lnTo>
                    <a:lnTo>
                      <a:pt x="7521" y="5067"/>
                    </a:lnTo>
                    <a:lnTo>
                      <a:pt x="8703" y="5646"/>
                    </a:lnTo>
                    <a:lnTo>
                      <a:pt x="10010" y="6313"/>
                    </a:lnTo>
                    <a:lnTo>
                      <a:pt x="11379" y="7204"/>
                    </a:lnTo>
                    <a:lnTo>
                      <a:pt x="13037" y="8026"/>
                    </a:lnTo>
                    <a:lnTo>
                      <a:pt x="14033" y="8799"/>
                    </a:lnTo>
                    <a:lnTo>
                      <a:pt x="14551" y="9185"/>
                    </a:lnTo>
                    <a:lnTo>
                      <a:pt x="15132" y="9746"/>
                    </a:lnTo>
                    <a:lnTo>
                      <a:pt x="15630" y="10424"/>
                    </a:lnTo>
                    <a:lnTo>
                      <a:pt x="15570" y="11405"/>
                    </a:lnTo>
                    <a:lnTo>
                      <a:pt x="15570" y="12087"/>
                    </a:lnTo>
                    <a:lnTo>
                      <a:pt x="16649" y="12471"/>
                    </a:lnTo>
                    <a:lnTo>
                      <a:pt x="17617" y="13079"/>
                    </a:lnTo>
                    <a:lnTo>
                      <a:pt x="17866" y="14746"/>
                    </a:lnTo>
                    <a:lnTo>
                      <a:pt x="19276" y="15306"/>
                    </a:lnTo>
                    <a:lnTo>
                      <a:pt x="20065" y="16197"/>
                    </a:lnTo>
                    <a:lnTo>
                      <a:pt x="20874" y="16512"/>
                    </a:lnTo>
                    <a:lnTo>
                      <a:pt x="21247" y="17881"/>
                    </a:lnTo>
                    <a:lnTo>
                      <a:pt x="21600" y="18880"/>
                    </a:lnTo>
                    <a:lnTo>
                      <a:pt x="20980" y="20073"/>
                    </a:lnTo>
                    <a:lnTo>
                      <a:pt x="19738" y="21284"/>
                    </a:lnTo>
                    <a:lnTo>
                      <a:pt x="18825" y="21600"/>
                    </a:lnTo>
                    <a:lnTo>
                      <a:pt x="17920" y="20918"/>
                    </a:lnTo>
                    <a:lnTo>
                      <a:pt x="16761" y="20657"/>
                    </a:lnTo>
                    <a:lnTo>
                      <a:pt x="16221" y="20130"/>
                    </a:lnTo>
                    <a:lnTo>
                      <a:pt x="15871" y="19375"/>
                    </a:lnTo>
                    <a:lnTo>
                      <a:pt x="14730" y="18518"/>
                    </a:lnTo>
                    <a:lnTo>
                      <a:pt x="12845" y="16958"/>
                    </a:lnTo>
                    <a:cubicBezTo>
                      <a:pt x="12017" y="16567"/>
                      <a:pt x="11468" y="15860"/>
                      <a:pt x="11372" y="15062"/>
                    </a:cubicBezTo>
                    <a:cubicBezTo>
                      <a:pt x="11299" y="14464"/>
                      <a:pt x="11495" y="13846"/>
                      <a:pt x="11270" y="13272"/>
                    </a:cubicBezTo>
                    <a:cubicBezTo>
                      <a:pt x="11040" y="12683"/>
                      <a:pt x="10437" y="12286"/>
                      <a:pt x="9880" y="11886"/>
                    </a:cubicBezTo>
                    <a:cubicBezTo>
                      <a:pt x="9302" y="11470"/>
                      <a:pt x="8755" y="11024"/>
                      <a:pt x="8241" y="10552"/>
                    </a:cubicBezTo>
                    <a:lnTo>
                      <a:pt x="7806" y="8674"/>
                    </a:lnTo>
                    <a:lnTo>
                      <a:pt x="6997" y="7096"/>
                    </a:lnTo>
                    <a:lnTo>
                      <a:pt x="5321" y="5752"/>
                    </a:lnTo>
                    <a:lnTo>
                      <a:pt x="3277" y="4023"/>
                    </a:lnTo>
                    <a:lnTo>
                      <a:pt x="2077" y="3410"/>
                    </a:lnTo>
                    <a:lnTo>
                      <a:pt x="505" y="1818"/>
                    </a:lnTo>
                    <a:lnTo>
                      <a:pt x="256" y="116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Shape 2035">
                <a:extLst>
                  <a:ext uri="{FF2B5EF4-FFF2-40B4-BE49-F238E27FC236}">
                    <a16:creationId xmlns:a16="http://schemas.microsoft.com/office/drawing/2014/main" id="{2E68B2E0-F925-482B-ACAD-16F11360AEC0}"/>
                  </a:ext>
                </a:extLst>
              </p:cNvPr>
              <p:cNvSpPr/>
              <p:nvPr/>
            </p:nvSpPr>
            <p:spPr>
              <a:xfrm>
                <a:off x="12769002" y="4470483"/>
                <a:ext cx="136369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00" y="0"/>
                    </a:moveTo>
                    <a:lnTo>
                      <a:pt x="8713" y="182"/>
                    </a:lnTo>
                    <a:lnTo>
                      <a:pt x="10921" y="4429"/>
                    </a:lnTo>
                    <a:lnTo>
                      <a:pt x="14685" y="8044"/>
                    </a:lnTo>
                    <a:lnTo>
                      <a:pt x="18425" y="9946"/>
                    </a:lnTo>
                    <a:lnTo>
                      <a:pt x="21600" y="14767"/>
                    </a:lnTo>
                    <a:lnTo>
                      <a:pt x="19964" y="17676"/>
                    </a:lnTo>
                    <a:lnTo>
                      <a:pt x="13230" y="21600"/>
                    </a:lnTo>
                    <a:lnTo>
                      <a:pt x="5665" y="20649"/>
                    </a:lnTo>
                    <a:lnTo>
                      <a:pt x="3657" y="18389"/>
                    </a:lnTo>
                    <a:lnTo>
                      <a:pt x="2585" y="13196"/>
                    </a:lnTo>
                    <a:lnTo>
                      <a:pt x="0" y="7869"/>
                    </a:lnTo>
                    <a:lnTo>
                      <a:pt x="285" y="4698"/>
                    </a:lnTo>
                    <a:lnTo>
                      <a:pt x="4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Shape 2036">
                <a:extLst>
                  <a:ext uri="{FF2B5EF4-FFF2-40B4-BE49-F238E27FC236}">
                    <a16:creationId xmlns:a16="http://schemas.microsoft.com/office/drawing/2014/main" id="{1C487DF0-9D92-4832-A14C-18CB20628BAB}"/>
                  </a:ext>
                </a:extLst>
              </p:cNvPr>
              <p:cNvSpPr/>
              <p:nvPr/>
            </p:nvSpPr>
            <p:spPr>
              <a:xfrm>
                <a:off x="12335448" y="4694861"/>
                <a:ext cx="36195" cy="44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06" y="3000"/>
                    </a:moveTo>
                    <a:lnTo>
                      <a:pt x="21600" y="0"/>
                    </a:lnTo>
                    <a:lnTo>
                      <a:pt x="18445" y="10511"/>
                    </a:lnTo>
                    <a:lnTo>
                      <a:pt x="15227" y="21600"/>
                    </a:lnTo>
                    <a:lnTo>
                      <a:pt x="0" y="20686"/>
                    </a:lnTo>
                    <a:lnTo>
                      <a:pt x="8606" y="300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Shape 2037">
                <a:extLst>
                  <a:ext uri="{FF2B5EF4-FFF2-40B4-BE49-F238E27FC236}">
                    <a16:creationId xmlns:a16="http://schemas.microsoft.com/office/drawing/2014/main" id="{6FC725C8-0F6A-459D-8F36-44CEF81C31DD}"/>
                  </a:ext>
                </a:extLst>
              </p:cNvPr>
              <p:cNvSpPr/>
              <p:nvPr/>
            </p:nvSpPr>
            <p:spPr>
              <a:xfrm>
                <a:off x="12329431" y="4783377"/>
                <a:ext cx="38595" cy="36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94" y="0"/>
                    </a:moveTo>
                    <a:lnTo>
                      <a:pt x="0" y="8708"/>
                    </a:lnTo>
                    <a:lnTo>
                      <a:pt x="11400" y="21600"/>
                    </a:lnTo>
                    <a:lnTo>
                      <a:pt x="21600" y="9737"/>
                    </a:lnTo>
                    <a:lnTo>
                      <a:pt x="1049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Shape 2038">
                <a:extLst>
                  <a:ext uri="{FF2B5EF4-FFF2-40B4-BE49-F238E27FC236}">
                    <a16:creationId xmlns:a16="http://schemas.microsoft.com/office/drawing/2014/main" id="{424C39C0-B2CA-442A-8E5D-A6C08166000A}"/>
                  </a:ext>
                </a:extLst>
              </p:cNvPr>
              <p:cNvSpPr/>
              <p:nvPr/>
            </p:nvSpPr>
            <p:spPr>
              <a:xfrm>
                <a:off x="12289606" y="4639438"/>
                <a:ext cx="33742" cy="36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86" y="0"/>
                    </a:moveTo>
                    <a:lnTo>
                      <a:pt x="0" y="12052"/>
                    </a:lnTo>
                    <a:lnTo>
                      <a:pt x="10759" y="21600"/>
                    </a:lnTo>
                    <a:lnTo>
                      <a:pt x="21600" y="9540"/>
                    </a:lnTo>
                    <a:lnTo>
                      <a:pt x="118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Shape 2039">
                <a:extLst>
                  <a:ext uri="{FF2B5EF4-FFF2-40B4-BE49-F238E27FC236}">
                    <a16:creationId xmlns:a16="http://schemas.microsoft.com/office/drawing/2014/main" id="{E9B40FC4-0D0C-4472-A27F-022A59C9D4FE}"/>
                  </a:ext>
                </a:extLst>
              </p:cNvPr>
              <p:cNvSpPr/>
              <p:nvPr/>
            </p:nvSpPr>
            <p:spPr>
              <a:xfrm>
                <a:off x="10927305" y="3331779"/>
                <a:ext cx="40035" cy="55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26" y="0"/>
                    </a:moveTo>
                    <a:lnTo>
                      <a:pt x="0" y="6738"/>
                    </a:lnTo>
                    <a:lnTo>
                      <a:pt x="6059" y="21600"/>
                    </a:lnTo>
                    <a:lnTo>
                      <a:pt x="21600" y="18596"/>
                    </a:lnTo>
                    <a:lnTo>
                      <a:pt x="182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Shape 2040">
                <a:extLst>
                  <a:ext uri="{FF2B5EF4-FFF2-40B4-BE49-F238E27FC236}">
                    <a16:creationId xmlns:a16="http://schemas.microsoft.com/office/drawing/2014/main" id="{1F3CC8E0-3261-48EA-A53B-5B5EB23F33D4}"/>
                  </a:ext>
                </a:extLst>
              </p:cNvPr>
              <p:cNvSpPr/>
              <p:nvPr/>
            </p:nvSpPr>
            <p:spPr>
              <a:xfrm>
                <a:off x="9834609" y="2755883"/>
                <a:ext cx="120430" cy="79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19" y="0"/>
                    </a:moveTo>
                    <a:lnTo>
                      <a:pt x="12851" y="4376"/>
                    </a:lnTo>
                    <a:lnTo>
                      <a:pt x="8517" y="6430"/>
                    </a:lnTo>
                    <a:lnTo>
                      <a:pt x="671" y="5939"/>
                    </a:lnTo>
                    <a:lnTo>
                      <a:pt x="0" y="12809"/>
                    </a:lnTo>
                    <a:lnTo>
                      <a:pt x="3338" y="16202"/>
                    </a:lnTo>
                    <a:lnTo>
                      <a:pt x="10189" y="21600"/>
                    </a:lnTo>
                    <a:lnTo>
                      <a:pt x="13007" y="15425"/>
                    </a:lnTo>
                    <a:lnTo>
                      <a:pt x="16167" y="10356"/>
                    </a:lnTo>
                    <a:lnTo>
                      <a:pt x="19327" y="7105"/>
                    </a:lnTo>
                    <a:lnTo>
                      <a:pt x="21600" y="1381"/>
                    </a:lnTo>
                    <a:lnTo>
                      <a:pt x="16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Shape 2041">
                <a:extLst>
                  <a:ext uri="{FF2B5EF4-FFF2-40B4-BE49-F238E27FC236}">
                    <a16:creationId xmlns:a16="http://schemas.microsoft.com/office/drawing/2014/main" id="{8A825E9E-CB6F-4134-9063-A31E689355E0}"/>
                  </a:ext>
                </a:extLst>
              </p:cNvPr>
              <p:cNvSpPr/>
              <p:nvPr/>
            </p:nvSpPr>
            <p:spPr>
              <a:xfrm>
                <a:off x="7494546" y="606583"/>
                <a:ext cx="3658918" cy="2131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07" y="1150"/>
                    </a:moveTo>
                    <a:lnTo>
                      <a:pt x="20140" y="892"/>
                    </a:lnTo>
                    <a:lnTo>
                      <a:pt x="19827" y="747"/>
                    </a:lnTo>
                    <a:lnTo>
                      <a:pt x="19506" y="542"/>
                    </a:lnTo>
                    <a:lnTo>
                      <a:pt x="19194" y="459"/>
                    </a:lnTo>
                    <a:lnTo>
                      <a:pt x="18976" y="267"/>
                    </a:lnTo>
                    <a:lnTo>
                      <a:pt x="18803" y="212"/>
                    </a:lnTo>
                    <a:lnTo>
                      <a:pt x="18690" y="293"/>
                    </a:lnTo>
                    <a:lnTo>
                      <a:pt x="18482" y="457"/>
                    </a:lnTo>
                    <a:lnTo>
                      <a:pt x="18589" y="626"/>
                    </a:lnTo>
                    <a:lnTo>
                      <a:pt x="18799" y="626"/>
                    </a:lnTo>
                    <a:lnTo>
                      <a:pt x="18944" y="749"/>
                    </a:lnTo>
                    <a:lnTo>
                      <a:pt x="19057" y="799"/>
                    </a:lnTo>
                    <a:lnTo>
                      <a:pt x="19162" y="663"/>
                    </a:lnTo>
                    <a:lnTo>
                      <a:pt x="19282" y="649"/>
                    </a:lnTo>
                    <a:lnTo>
                      <a:pt x="19425" y="814"/>
                    </a:lnTo>
                    <a:lnTo>
                      <a:pt x="19336" y="1164"/>
                    </a:lnTo>
                    <a:lnTo>
                      <a:pt x="19232" y="1314"/>
                    </a:lnTo>
                    <a:lnTo>
                      <a:pt x="19042" y="1149"/>
                    </a:lnTo>
                    <a:lnTo>
                      <a:pt x="18875" y="1149"/>
                    </a:lnTo>
                    <a:lnTo>
                      <a:pt x="18733" y="1250"/>
                    </a:lnTo>
                    <a:lnTo>
                      <a:pt x="18426" y="1346"/>
                    </a:lnTo>
                    <a:lnTo>
                      <a:pt x="18234" y="1428"/>
                    </a:lnTo>
                    <a:lnTo>
                      <a:pt x="18001" y="1483"/>
                    </a:lnTo>
                    <a:lnTo>
                      <a:pt x="17885" y="1455"/>
                    </a:lnTo>
                    <a:lnTo>
                      <a:pt x="17764" y="1282"/>
                    </a:lnTo>
                    <a:lnTo>
                      <a:pt x="17591" y="1204"/>
                    </a:lnTo>
                    <a:lnTo>
                      <a:pt x="17472" y="1218"/>
                    </a:lnTo>
                    <a:lnTo>
                      <a:pt x="17205" y="1314"/>
                    </a:lnTo>
                    <a:lnTo>
                      <a:pt x="16942" y="1479"/>
                    </a:lnTo>
                    <a:lnTo>
                      <a:pt x="16671" y="1671"/>
                    </a:lnTo>
                    <a:lnTo>
                      <a:pt x="16451" y="1882"/>
                    </a:lnTo>
                    <a:lnTo>
                      <a:pt x="16191" y="2147"/>
                    </a:lnTo>
                    <a:lnTo>
                      <a:pt x="16038" y="2203"/>
                    </a:lnTo>
                    <a:lnTo>
                      <a:pt x="15932" y="2029"/>
                    </a:lnTo>
                    <a:lnTo>
                      <a:pt x="15829" y="1988"/>
                    </a:lnTo>
                    <a:lnTo>
                      <a:pt x="15732" y="1892"/>
                    </a:lnTo>
                    <a:lnTo>
                      <a:pt x="15762" y="1710"/>
                    </a:lnTo>
                    <a:lnTo>
                      <a:pt x="15657" y="1417"/>
                    </a:lnTo>
                    <a:lnTo>
                      <a:pt x="15517" y="1390"/>
                    </a:lnTo>
                    <a:lnTo>
                      <a:pt x="15378" y="1390"/>
                    </a:lnTo>
                    <a:lnTo>
                      <a:pt x="15253" y="1481"/>
                    </a:lnTo>
                    <a:lnTo>
                      <a:pt x="15278" y="1641"/>
                    </a:lnTo>
                    <a:lnTo>
                      <a:pt x="15392" y="1819"/>
                    </a:lnTo>
                    <a:lnTo>
                      <a:pt x="15384" y="1998"/>
                    </a:lnTo>
                    <a:lnTo>
                      <a:pt x="15457" y="2135"/>
                    </a:lnTo>
                    <a:lnTo>
                      <a:pt x="15449" y="2313"/>
                    </a:lnTo>
                    <a:lnTo>
                      <a:pt x="15372" y="2418"/>
                    </a:lnTo>
                    <a:lnTo>
                      <a:pt x="15165" y="2528"/>
                    </a:lnTo>
                    <a:lnTo>
                      <a:pt x="14864" y="2652"/>
                    </a:lnTo>
                    <a:lnTo>
                      <a:pt x="14558" y="2802"/>
                    </a:lnTo>
                    <a:lnTo>
                      <a:pt x="14501" y="2964"/>
                    </a:lnTo>
                    <a:lnTo>
                      <a:pt x="14580" y="3129"/>
                    </a:lnTo>
                    <a:lnTo>
                      <a:pt x="14535" y="3260"/>
                    </a:lnTo>
                    <a:lnTo>
                      <a:pt x="14301" y="3357"/>
                    </a:lnTo>
                    <a:lnTo>
                      <a:pt x="14167" y="3571"/>
                    </a:lnTo>
                    <a:lnTo>
                      <a:pt x="14002" y="3383"/>
                    </a:lnTo>
                    <a:lnTo>
                      <a:pt x="13882" y="3233"/>
                    </a:lnTo>
                    <a:lnTo>
                      <a:pt x="13736" y="3151"/>
                    </a:lnTo>
                    <a:lnTo>
                      <a:pt x="13601" y="3165"/>
                    </a:lnTo>
                    <a:lnTo>
                      <a:pt x="13544" y="3303"/>
                    </a:lnTo>
                    <a:lnTo>
                      <a:pt x="13684" y="3412"/>
                    </a:lnTo>
                    <a:lnTo>
                      <a:pt x="13810" y="3412"/>
                    </a:lnTo>
                    <a:lnTo>
                      <a:pt x="13898" y="3509"/>
                    </a:lnTo>
                    <a:lnTo>
                      <a:pt x="13968" y="3600"/>
                    </a:lnTo>
                    <a:lnTo>
                      <a:pt x="14044" y="3723"/>
                    </a:lnTo>
                    <a:lnTo>
                      <a:pt x="13921" y="3938"/>
                    </a:lnTo>
                    <a:lnTo>
                      <a:pt x="13743" y="3952"/>
                    </a:lnTo>
                    <a:lnTo>
                      <a:pt x="13682" y="4102"/>
                    </a:lnTo>
                    <a:lnTo>
                      <a:pt x="13545" y="4125"/>
                    </a:lnTo>
                    <a:lnTo>
                      <a:pt x="13425" y="3918"/>
                    </a:lnTo>
                    <a:lnTo>
                      <a:pt x="13296" y="3768"/>
                    </a:lnTo>
                    <a:lnTo>
                      <a:pt x="13175" y="3714"/>
                    </a:lnTo>
                    <a:lnTo>
                      <a:pt x="13055" y="3663"/>
                    </a:lnTo>
                    <a:lnTo>
                      <a:pt x="12975" y="3430"/>
                    </a:lnTo>
                    <a:lnTo>
                      <a:pt x="12892" y="3238"/>
                    </a:lnTo>
                    <a:lnTo>
                      <a:pt x="12851" y="3047"/>
                    </a:lnTo>
                    <a:lnTo>
                      <a:pt x="12766" y="2877"/>
                    </a:lnTo>
                    <a:lnTo>
                      <a:pt x="12599" y="2739"/>
                    </a:lnTo>
                    <a:lnTo>
                      <a:pt x="12494" y="2631"/>
                    </a:lnTo>
                    <a:lnTo>
                      <a:pt x="12368" y="2420"/>
                    </a:lnTo>
                    <a:lnTo>
                      <a:pt x="12304" y="2245"/>
                    </a:lnTo>
                    <a:lnTo>
                      <a:pt x="12377" y="2017"/>
                    </a:lnTo>
                    <a:lnTo>
                      <a:pt x="12699" y="2003"/>
                    </a:lnTo>
                    <a:cubicBezTo>
                      <a:pt x="12738" y="2035"/>
                      <a:pt x="12777" y="2063"/>
                      <a:pt x="12817" y="2090"/>
                    </a:cubicBezTo>
                    <a:cubicBezTo>
                      <a:pt x="12952" y="2178"/>
                      <a:pt x="13094" y="2236"/>
                      <a:pt x="13239" y="2259"/>
                    </a:cubicBezTo>
                    <a:lnTo>
                      <a:pt x="13399" y="2479"/>
                    </a:lnTo>
                    <a:lnTo>
                      <a:pt x="13603" y="2506"/>
                    </a:lnTo>
                    <a:lnTo>
                      <a:pt x="13797" y="2506"/>
                    </a:lnTo>
                    <a:cubicBezTo>
                      <a:pt x="13873" y="2506"/>
                      <a:pt x="13949" y="2506"/>
                      <a:pt x="14025" y="2506"/>
                    </a:cubicBezTo>
                    <a:cubicBezTo>
                      <a:pt x="14058" y="2506"/>
                      <a:pt x="14090" y="2506"/>
                      <a:pt x="14122" y="2506"/>
                    </a:cubicBezTo>
                    <a:lnTo>
                      <a:pt x="14251" y="2356"/>
                    </a:lnTo>
                    <a:lnTo>
                      <a:pt x="14347" y="2302"/>
                    </a:lnTo>
                    <a:lnTo>
                      <a:pt x="14484" y="2237"/>
                    </a:lnTo>
                    <a:lnTo>
                      <a:pt x="14616" y="2210"/>
                    </a:lnTo>
                    <a:lnTo>
                      <a:pt x="14613" y="2040"/>
                    </a:lnTo>
                    <a:lnTo>
                      <a:pt x="14460" y="1889"/>
                    </a:lnTo>
                    <a:lnTo>
                      <a:pt x="14355" y="1605"/>
                    </a:lnTo>
                    <a:cubicBezTo>
                      <a:pt x="14271" y="1573"/>
                      <a:pt x="14188" y="1533"/>
                      <a:pt x="14107" y="1486"/>
                    </a:cubicBezTo>
                    <a:cubicBezTo>
                      <a:pt x="14008" y="1428"/>
                      <a:pt x="13911" y="1359"/>
                      <a:pt x="13817" y="1279"/>
                    </a:cubicBezTo>
                    <a:lnTo>
                      <a:pt x="13451" y="1078"/>
                    </a:lnTo>
                    <a:lnTo>
                      <a:pt x="13212" y="945"/>
                    </a:lnTo>
                    <a:lnTo>
                      <a:pt x="12842" y="766"/>
                    </a:lnTo>
                    <a:lnTo>
                      <a:pt x="12603" y="849"/>
                    </a:lnTo>
                    <a:lnTo>
                      <a:pt x="12436" y="968"/>
                    </a:lnTo>
                    <a:lnTo>
                      <a:pt x="12291" y="899"/>
                    </a:lnTo>
                    <a:lnTo>
                      <a:pt x="12112" y="639"/>
                    </a:lnTo>
                    <a:lnTo>
                      <a:pt x="11879" y="402"/>
                    </a:lnTo>
                    <a:lnTo>
                      <a:pt x="11669" y="320"/>
                    </a:lnTo>
                    <a:lnTo>
                      <a:pt x="11486" y="252"/>
                    </a:lnTo>
                    <a:lnTo>
                      <a:pt x="11279" y="156"/>
                    </a:lnTo>
                    <a:lnTo>
                      <a:pt x="11086" y="73"/>
                    </a:lnTo>
                    <a:lnTo>
                      <a:pt x="10931" y="18"/>
                    </a:lnTo>
                    <a:lnTo>
                      <a:pt x="10715" y="114"/>
                    </a:lnTo>
                    <a:lnTo>
                      <a:pt x="10556" y="192"/>
                    </a:lnTo>
                    <a:lnTo>
                      <a:pt x="10395" y="137"/>
                    </a:lnTo>
                    <a:lnTo>
                      <a:pt x="10285" y="82"/>
                    </a:lnTo>
                    <a:lnTo>
                      <a:pt x="10146" y="27"/>
                    </a:lnTo>
                    <a:lnTo>
                      <a:pt x="10010" y="0"/>
                    </a:lnTo>
                    <a:lnTo>
                      <a:pt x="9706" y="83"/>
                    </a:lnTo>
                    <a:lnTo>
                      <a:pt x="9387" y="184"/>
                    </a:lnTo>
                    <a:lnTo>
                      <a:pt x="8981" y="564"/>
                    </a:lnTo>
                    <a:lnTo>
                      <a:pt x="8797" y="728"/>
                    </a:lnTo>
                    <a:lnTo>
                      <a:pt x="8584" y="783"/>
                    </a:lnTo>
                    <a:lnTo>
                      <a:pt x="8320" y="915"/>
                    </a:lnTo>
                    <a:lnTo>
                      <a:pt x="8160" y="996"/>
                    </a:lnTo>
                    <a:lnTo>
                      <a:pt x="7967" y="1147"/>
                    </a:lnTo>
                    <a:lnTo>
                      <a:pt x="7886" y="1297"/>
                    </a:lnTo>
                    <a:lnTo>
                      <a:pt x="7888" y="1470"/>
                    </a:lnTo>
                    <a:lnTo>
                      <a:pt x="7855" y="1675"/>
                    </a:lnTo>
                    <a:lnTo>
                      <a:pt x="7776" y="1784"/>
                    </a:lnTo>
                    <a:lnTo>
                      <a:pt x="7655" y="1839"/>
                    </a:lnTo>
                    <a:lnTo>
                      <a:pt x="7530" y="1894"/>
                    </a:lnTo>
                    <a:lnTo>
                      <a:pt x="7376" y="2183"/>
                    </a:lnTo>
                    <a:lnTo>
                      <a:pt x="7276" y="2430"/>
                    </a:lnTo>
                    <a:lnTo>
                      <a:pt x="7123" y="2673"/>
                    </a:lnTo>
                    <a:lnTo>
                      <a:pt x="7099" y="2824"/>
                    </a:lnTo>
                    <a:lnTo>
                      <a:pt x="7051" y="3056"/>
                    </a:lnTo>
                    <a:lnTo>
                      <a:pt x="6924" y="3316"/>
                    </a:lnTo>
                    <a:lnTo>
                      <a:pt x="6795" y="3550"/>
                    </a:lnTo>
                    <a:lnTo>
                      <a:pt x="6610" y="3688"/>
                    </a:lnTo>
                    <a:lnTo>
                      <a:pt x="6375" y="3930"/>
                    </a:lnTo>
                    <a:lnTo>
                      <a:pt x="6295" y="4053"/>
                    </a:lnTo>
                    <a:lnTo>
                      <a:pt x="6207" y="4241"/>
                    </a:lnTo>
                    <a:lnTo>
                      <a:pt x="6072" y="4323"/>
                    </a:lnTo>
                    <a:lnTo>
                      <a:pt x="5796" y="4429"/>
                    </a:lnTo>
                    <a:lnTo>
                      <a:pt x="5615" y="4524"/>
                    </a:lnTo>
                    <a:lnTo>
                      <a:pt x="5511" y="4647"/>
                    </a:lnTo>
                    <a:lnTo>
                      <a:pt x="5386" y="4780"/>
                    </a:lnTo>
                    <a:lnTo>
                      <a:pt x="5249" y="4999"/>
                    </a:lnTo>
                    <a:lnTo>
                      <a:pt x="5158" y="5155"/>
                    </a:lnTo>
                    <a:lnTo>
                      <a:pt x="5088" y="5329"/>
                    </a:lnTo>
                    <a:lnTo>
                      <a:pt x="5065" y="5480"/>
                    </a:lnTo>
                    <a:lnTo>
                      <a:pt x="5065" y="5754"/>
                    </a:lnTo>
                    <a:lnTo>
                      <a:pt x="5089" y="5900"/>
                    </a:lnTo>
                    <a:lnTo>
                      <a:pt x="5118" y="6123"/>
                    </a:lnTo>
                    <a:lnTo>
                      <a:pt x="5094" y="6315"/>
                    </a:lnTo>
                    <a:lnTo>
                      <a:pt x="5118" y="6590"/>
                    </a:lnTo>
                    <a:lnTo>
                      <a:pt x="5312" y="6948"/>
                    </a:lnTo>
                    <a:lnTo>
                      <a:pt x="5497" y="7278"/>
                    </a:lnTo>
                    <a:lnTo>
                      <a:pt x="5698" y="7360"/>
                    </a:lnTo>
                    <a:lnTo>
                      <a:pt x="6010" y="7347"/>
                    </a:lnTo>
                    <a:lnTo>
                      <a:pt x="6179" y="7123"/>
                    </a:lnTo>
                    <a:lnTo>
                      <a:pt x="6421" y="6806"/>
                    </a:lnTo>
                    <a:lnTo>
                      <a:pt x="6673" y="6770"/>
                    </a:lnTo>
                    <a:lnTo>
                      <a:pt x="6722" y="7029"/>
                    </a:lnTo>
                    <a:lnTo>
                      <a:pt x="6859" y="7341"/>
                    </a:lnTo>
                    <a:lnTo>
                      <a:pt x="6923" y="7657"/>
                    </a:lnTo>
                    <a:lnTo>
                      <a:pt x="7026" y="7817"/>
                    </a:lnTo>
                    <a:lnTo>
                      <a:pt x="7026" y="8065"/>
                    </a:lnTo>
                    <a:lnTo>
                      <a:pt x="7034" y="8312"/>
                    </a:lnTo>
                    <a:lnTo>
                      <a:pt x="7120" y="8458"/>
                    </a:lnTo>
                    <a:lnTo>
                      <a:pt x="7192" y="8650"/>
                    </a:lnTo>
                    <a:lnTo>
                      <a:pt x="7493" y="8925"/>
                    </a:lnTo>
                    <a:lnTo>
                      <a:pt x="7581" y="8833"/>
                    </a:lnTo>
                    <a:lnTo>
                      <a:pt x="7850" y="8512"/>
                    </a:lnTo>
                    <a:lnTo>
                      <a:pt x="7962" y="8471"/>
                    </a:lnTo>
                    <a:lnTo>
                      <a:pt x="8086" y="8224"/>
                    </a:lnTo>
                    <a:lnTo>
                      <a:pt x="8142" y="7954"/>
                    </a:lnTo>
                    <a:lnTo>
                      <a:pt x="8118" y="7546"/>
                    </a:lnTo>
                    <a:lnTo>
                      <a:pt x="8183" y="7331"/>
                    </a:lnTo>
                    <a:lnTo>
                      <a:pt x="8408" y="7069"/>
                    </a:lnTo>
                    <a:lnTo>
                      <a:pt x="8596" y="6868"/>
                    </a:lnTo>
                    <a:lnTo>
                      <a:pt x="8782" y="6652"/>
                    </a:lnTo>
                    <a:lnTo>
                      <a:pt x="8870" y="6378"/>
                    </a:lnTo>
                    <a:lnTo>
                      <a:pt x="8870" y="6199"/>
                    </a:lnTo>
                    <a:lnTo>
                      <a:pt x="8675" y="6099"/>
                    </a:lnTo>
                    <a:lnTo>
                      <a:pt x="8400" y="5782"/>
                    </a:lnTo>
                    <a:cubicBezTo>
                      <a:pt x="8345" y="5725"/>
                      <a:pt x="8303" y="5638"/>
                      <a:pt x="8280" y="5535"/>
                    </a:cubicBezTo>
                    <a:cubicBezTo>
                      <a:pt x="8253" y="5415"/>
                      <a:pt x="8255" y="5284"/>
                      <a:pt x="8280" y="5163"/>
                    </a:cubicBezTo>
                    <a:cubicBezTo>
                      <a:pt x="8308" y="5024"/>
                      <a:pt x="8366" y="4907"/>
                      <a:pt x="8441" y="4834"/>
                    </a:cubicBezTo>
                    <a:cubicBezTo>
                      <a:pt x="8456" y="4723"/>
                      <a:pt x="8474" y="4613"/>
                      <a:pt x="8494" y="4505"/>
                    </a:cubicBezTo>
                    <a:cubicBezTo>
                      <a:pt x="8510" y="4424"/>
                      <a:pt x="8527" y="4342"/>
                      <a:pt x="8558" y="4276"/>
                    </a:cubicBezTo>
                    <a:cubicBezTo>
                      <a:pt x="8643" y="4100"/>
                      <a:pt x="8795" y="4075"/>
                      <a:pt x="8897" y="4221"/>
                    </a:cubicBezTo>
                    <a:cubicBezTo>
                      <a:pt x="8958" y="4155"/>
                      <a:pt x="9013" y="4077"/>
                      <a:pt x="9061" y="3987"/>
                    </a:cubicBezTo>
                    <a:cubicBezTo>
                      <a:pt x="9136" y="3848"/>
                      <a:pt x="9193" y="3684"/>
                      <a:pt x="9260" y="3534"/>
                    </a:cubicBezTo>
                    <a:cubicBezTo>
                      <a:pt x="9306" y="3430"/>
                      <a:pt x="9356" y="3332"/>
                      <a:pt x="9405" y="3232"/>
                    </a:cubicBezTo>
                    <a:cubicBezTo>
                      <a:pt x="9452" y="3137"/>
                      <a:pt x="9497" y="3041"/>
                      <a:pt x="9542" y="2943"/>
                    </a:cubicBezTo>
                    <a:lnTo>
                      <a:pt x="9832" y="2723"/>
                    </a:lnTo>
                    <a:lnTo>
                      <a:pt x="9993" y="2545"/>
                    </a:lnTo>
                    <a:lnTo>
                      <a:pt x="10111" y="2705"/>
                    </a:lnTo>
                    <a:lnTo>
                      <a:pt x="10183" y="2884"/>
                    </a:lnTo>
                    <a:lnTo>
                      <a:pt x="10183" y="3144"/>
                    </a:lnTo>
                    <a:lnTo>
                      <a:pt x="10098" y="3332"/>
                    </a:lnTo>
                    <a:lnTo>
                      <a:pt x="10098" y="3689"/>
                    </a:lnTo>
                    <a:lnTo>
                      <a:pt x="10082" y="3859"/>
                    </a:lnTo>
                    <a:lnTo>
                      <a:pt x="9930" y="3957"/>
                    </a:lnTo>
                    <a:lnTo>
                      <a:pt x="9906" y="4204"/>
                    </a:lnTo>
                    <a:lnTo>
                      <a:pt x="9849" y="4492"/>
                    </a:lnTo>
                    <a:lnTo>
                      <a:pt x="9683" y="4633"/>
                    </a:lnTo>
                    <a:lnTo>
                      <a:pt x="9586" y="4780"/>
                    </a:lnTo>
                    <a:lnTo>
                      <a:pt x="9482" y="5082"/>
                    </a:lnTo>
                    <a:lnTo>
                      <a:pt x="9514" y="5403"/>
                    </a:lnTo>
                    <a:lnTo>
                      <a:pt x="9716" y="5586"/>
                    </a:lnTo>
                    <a:cubicBezTo>
                      <a:pt x="9796" y="5549"/>
                      <a:pt x="9881" y="5586"/>
                      <a:pt x="9941" y="5682"/>
                    </a:cubicBezTo>
                    <a:cubicBezTo>
                      <a:pt x="9990" y="5760"/>
                      <a:pt x="10017" y="5871"/>
                      <a:pt x="10065" y="5951"/>
                    </a:cubicBezTo>
                    <a:cubicBezTo>
                      <a:pt x="10132" y="6062"/>
                      <a:pt x="10229" y="6103"/>
                      <a:pt x="10318" y="6056"/>
                    </a:cubicBezTo>
                    <a:lnTo>
                      <a:pt x="10508" y="6070"/>
                    </a:lnTo>
                    <a:lnTo>
                      <a:pt x="10731" y="6002"/>
                    </a:lnTo>
                    <a:lnTo>
                      <a:pt x="10946" y="5851"/>
                    </a:lnTo>
                    <a:lnTo>
                      <a:pt x="11105" y="5786"/>
                    </a:lnTo>
                    <a:lnTo>
                      <a:pt x="11391" y="5848"/>
                    </a:lnTo>
                    <a:lnTo>
                      <a:pt x="11503" y="6039"/>
                    </a:lnTo>
                    <a:lnTo>
                      <a:pt x="11785" y="6094"/>
                    </a:lnTo>
                    <a:lnTo>
                      <a:pt x="11854" y="6226"/>
                    </a:lnTo>
                    <a:lnTo>
                      <a:pt x="11801" y="6390"/>
                    </a:lnTo>
                    <a:lnTo>
                      <a:pt x="11600" y="6542"/>
                    </a:lnTo>
                    <a:lnTo>
                      <a:pt x="11427" y="6730"/>
                    </a:lnTo>
                    <a:lnTo>
                      <a:pt x="11242" y="6739"/>
                    </a:lnTo>
                    <a:lnTo>
                      <a:pt x="11084" y="6698"/>
                    </a:lnTo>
                    <a:lnTo>
                      <a:pt x="10942" y="6629"/>
                    </a:lnTo>
                    <a:lnTo>
                      <a:pt x="10752" y="6588"/>
                    </a:lnTo>
                    <a:lnTo>
                      <a:pt x="10578" y="6629"/>
                    </a:lnTo>
                    <a:lnTo>
                      <a:pt x="10435" y="6670"/>
                    </a:lnTo>
                    <a:lnTo>
                      <a:pt x="10291" y="6748"/>
                    </a:lnTo>
                    <a:lnTo>
                      <a:pt x="10218" y="6936"/>
                    </a:lnTo>
                    <a:lnTo>
                      <a:pt x="10315" y="7045"/>
                    </a:lnTo>
                    <a:lnTo>
                      <a:pt x="10580" y="7535"/>
                    </a:lnTo>
                    <a:lnTo>
                      <a:pt x="10580" y="7737"/>
                    </a:lnTo>
                    <a:lnTo>
                      <a:pt x="10500" y="7925"/>
                    </a:lnTo>
                    <a:lnTo>
                      <a:pt x="10333" y="8021"/>
                    </a:lnTo>
                    <a:lnTo>
                      <a:pt x="10285" y="8145"/>
                    </a:lnTo>
                    <a:lnTo>
                      <a:pt x="10181" y="8076"/>
                    </a:lnTo>
                    <a:lnTo>
                      <a:pt x="10133" y="7815"/>
                    </a:lnTo>
                    <a:lnTo>
                      <a:pt x="10012" y="7706"/>
                    </a:lnTo>
                    <a:lnTo>
                      <a:pt x="9771" y="7733"/>
                    </a:lnTo>
                    <a:lnTo>
                      <a:pt x="9701" y="7811"/>
                    </a:lnTo>
                    <a:lnTo>
                      <a:pt x="9701" y="8017"/>
                    </a:lnTo>
                    <a:lnTo>
                      <a:pt x="9581" y="8163"/>
                    </a:lnTo>
                    <a:lnTo>
                      <a:pt x="9597" y="8488"/>
                    </a:lnTo>
                    <a:lnTo>
                      <a:pt x="9637" y="8686"/>
                    </a:lnTo>
                    <a:lnTo>
                      <a:pt x="9693" y="8944"/>
                    </a:lnTo>
                    <a:lnTo>
                      <a:pt x="9588" y="9131"/>
                    </a:lnTo>
                    <a:lnTo>
                      <a:pt x="9435" y="9310"/>
                    </a:lnTo>
                    <a:lnTo>
                      <a:pt x="9298" y="9530"/>
                    </a:lnTo>
                    <a:lnTo>
                      <a:pt x="9180" y="9627"/>
                    </a:lnTo>
                    <a:lnTo>
                      <a:pt x="9092" y="9735"/>
                    </a:lnTo>
                    <a:lnTo>
                      <a:pt x="8983" y="9736"/>
                    </a:lnTo>
                    <a:cubicBezTo>
                      <a:pt x="8962" y="9703"/>
                      <a:pt x="8942" y="9671"/>
                      <a:pt x="8921" y="9640"/>
                    </a:cubicBezTo>
                    <a:cubicBezTo>
                      <a:pt x="8891" y="9595"/>
                      <a:pt x="8861" y="9551"/>
                      <a:pt x="8830" y="9508"/>
                    </a:cubicBezTo>
                    <a:lnTo>
                      <a:pt x="8564" y="9467"/>
                    </a:lnTo>
                    <a:lnTo>
                      <a:pt x="8300" y="9659"/>
                    </a:lnTo>
                    <a:lnTo>
                      <a:pt x="7986" y="9865"/>
                    </a:lnTo>
                    <a:lnTo>
                      <a:pt x="7905" y="9974"/>
                    </a:lnTo>
                    <a:lnTo>
                      <a:pt x="7739" y="10070"/>
                    </a:lnTo>
                    <a:lnTo>
                      <a:pt x="7634" y="10001"/>
                    </a:lnTo>
                    <a:lnTo>
                      <a:pt x="7465" y="9864"/>
                    </a:lnTo>
                    <a:lnTo>
                      <a:pt x="7314" y="9781"/>
                    </a:lnTo>
                    <a:lnTo>
                      <a:pt x="7226" y="9644"/>
                    </a:lnTo>
                    <a:lnTo>
                      <a:pt x="7149" y="9740"/>
                    </a:lnTo>
                    <a:lnTo>
                      <a:pt x="6975" y="9746"/>
                    </a:lnTo>
                    <a:lnTo>
                      <a:pt x="6769" y="9966"/>
                    </a:lnTo>
                    <a:lnTo>
                      <a:pt x="6586" y="9828"/>
                    </a:lnTo>
                    <a:lnTo>
                      <a:pt x="6498" y="9655"/>
                    </a:lnTo>
                    <a:lnTo>
                      <a:pt x="6359" y="9499"/>
                    </a:lnTo>
                    <a:lnTo>
                      <a:pt x="6246" y="9210"/>
                    </a:lnTo>
                    <a:lnTo>
                      <a:pt x="6332" y="9059"/>
                    </a:lnTo>
                    <a:lnTo>
                      <a:pt x="6468" y="9059"/>
                    </a:lnTo>
                    <a:lnTo>
                      <a:pt x="6436" y="9269"/>
                    </a:lnTo>
                    <a:lnTo>
                      <a:pt x="6594" y="9356"/>
                    </a:lnTo>
                    <a:lnTo>
                      <a:pt x="6642" y="9122"/>
                    </a:lnTo>
                    <a:lnTo>
                      <a:pt x="6779" y="9264"/>
                    </a:lnTo>
                    <a:lnTo>
                      <a:pt x="6939" y="9386"/>
                    </a:lnTo>
                    <a:lnTo>
                      <a:pt x="7020" y="9181"/>
                    </a:lnTo>
                    <a:lnTo>
                      <a:pt x="7095" y="8939"/>
                    </a:lnTo>
                    <a:lnTo>
                      <a:pt x="7009" y="8646"/>
                    </a:lnTo>
                    <a:lnTo>
                      <a:pt x="6883" y="8491"/>
                    </a:lnTo>
                    <a:lnTo>
                      <a:pt x="6741" y="8555"/>
                    </a:lnTo>
                    <a:lnTo>
                      <a:pt x="6645" y="8802"/>
                    </a:lnTo>
                    <a:lnTo>
                      <a:pt x="6668" y="8966"/>
                    </a:lnTo>
                    <a:lnTo>
                      <a:pt x="6572" y="8980"/>
                    </a:lnTo>
                    <a:lnTo>
                      <a:pt x="6524" y="8733"/>
                    </a:lnTo>
                    <a:lnTo>
                      <a:pt x="6425" y="8870"/>
                    </a:lnTo>
                    <a:lnTo>
                      <a:pt x="6282" y="8896"/>
                    </a:lnTo>
                    <a:lnTo>
                      <a:pt x="6298" y="8622"/>
                    </a:lnTo>
                    <a:lnTo>
                      <a:pt x="6338" y="8473"/>
                    </a:lnTo>
                    <a:lnTo>
                      <a:pt x="6394" y="8309"/>
                    </a:lnTo>
                    <a:lnTo>
                      <a:pt x="6394" y="7953"/>
                    </a:lnTo>
                    <a:lnTo>
                      <a:pt x="6380" y="7651"/>
                    </a:lnTo>
                    <a:lnTo>
                      <a:pt x="6254" y="7719"/>
                    </a:lnTo>
                    <a:lnTo>
                      <a:pt x="6189" y="7989"/>
                    </a:lnTo>
                    <a:lnTo>
                      <a:pt x="6096" y="8126"/>
                    </a:lnTo>
                    <a:lnTo>
                      <a:pt x="5932" y="8300"/>
                    </a:lnTo>
                    <a:lnTo>
                      <a:pt x="5836" y="8520"/>
                    </a:lnTo>
                    <a:lnTo>
                      <a:pt x="5819" y="8717"/>
                    </a:lnTo>
                    <a:lnTo>
                      <a:pt x="5921" y="8917"/>
                    </a:lnTo>
                    <a:lnTo>
                      <a:pt x="5974" y="9081"/>
                    </a:lnTo>
                    <a:lnTo>
                      <a:pt x="5934" y="9324"/>
                    </a:lnTo>
                    <a:lnTo>
                      <a:pt x="6004" y="9512"/>
                    </a:lnTo>
                    <a:lnTo>
                      <a:pt x="6235" y="9416"/>
                    </a:lnTo>
                    <a:lnTo>
                      <a:pt x="6253" y="9581"/>
                    </a:lnTo>
                    <a:lnTo>
                      <a:pt x="6088" y="9704"/>
                    </a:lnTo>
                    <a:lnTo>
                      <a:pt x="6016" y="9787"/>
                    </a:lnTo>
                    <a:lnTo>
                      <a:pt x="5983" y="10057"/>
                    </a:lnTo>
                    <a:lnTo>
                      <a:pt x="5865" y="10144"/>
                    </a:lnTo>
                    <a:lnTo>
                      <a:pt x="5664" y="10172"/>
                    </a:lnTo>
                    <a:lnTo>
                      <a:pt x="5506" y="10172"/>
                    </a:lnTo>
                    <a:lnTo>
                      <a:pt x="5370" y="10240"/>
                    </a:lnTo>
                    <a:lnTo>
                      <a:pt x="5273" y="10337"/>
                    </a:lnTo>
                    <a:lnTo>
                      <a:pt x="5101" y="10364"/>
                    </a:lnTo>
                    <a:lnTo>
                      <a:pt x="5002" y="10364"/>
                    </a:lnTo>
                    <a:lnTo>
                      <a:pt x="4982" y="10538"/>
                    </a:lnTo>
                    <a:lnTo>
                      <a:pt x="4867" y="10739"/>
                    </a:lnTo>
                    <a:lnTo>
                      <a:pt x="4738" y="10945"/>
                    </a:lnTo>
                    <a:lnTo>
                      <a:pt x="4563" y="11169"/>
                    </a:lnTo>
                    <a:lnTo>
                      <a:pt x="4385" y="11316"/>
                    </a:lnTo>
                    <a:lnTo>
                      <a:pt x="4328" y="11463"/>
                    </a:lnTo>
                    <a:lnTo>
                      <a:pt x="4152" y="11706"/>
                    </a:lnTo>
                    <a:lnTo>
                      <a:pt x="4065" y="11719"/>
                    </a:lnTo>
                    <a:lnTo>
                      <a:pt x="3934" y="11751"/>
                    </a:lnTo>
                    <a:lnTo>
                      <a:pt x="3849" y="11911"/>
                    </a:lnTo>
                    <a:lnTo>
                      <a:pt x="3781" y="12158"/>
                    </a:lnTo>
                    <a:lnTo>
                      <a:pt x="3725" y="12255"/>
                    </a:lnTo>
                    <a:lnTo>
                      <a:pt x="3603" y="12585"/>
                    </a:lnTo>
                    <a:lnTo>
                      <a:pt x="3316" y="12676"/>
                    </a:lnTo>
                    <a:lnTo>
                      <a:pt x="3265" y="12951"/>
                    </a:lnTo>
                    <a:lnTo>
                      <a:pt x="3134" y="12987"/>
                    </a:lnTo>
                    <a:lnTo>
                      <a:pt x="3035" y="12919"/>
                    </a:lnTo>
                    <a:lnTo>
                      <a:pt x="2939" y="12754"/>
                    </a:lnTo>
                    <a:cubicBezTo>
                      <a:pt x="2886" y="12812"/>
                      <a:pt x="2837" y="12876"/>
                      <a:pt x="2790" y="12947"/>
                    </a:cubicBezTo>
                    <a:cubicBezTo>
                      <a:pt x="2744" y="13015"/>
                      <a:pt x="2702" y="13088"/>
                      <a:pt x="2663" y="13166"/>
                    </a:cubicBezTo>
                    <a:lnTo>
                      <a:pt x="2511" y="13235"/>
                    </a:lnTo>
                    <a:lnTo>
                      <a:pt x="2334" y="13327"/>
                    </a:lnTo>
                    <a:lnTo>
                      <a:pt x="2256" y="13258"/>
                    </a:lnTo>
                    <a:lnTo>
                      <a:pt x="2079" y="13176"/>
                    </a:lnTo>
                    <a:lnTo>
                      <a:pt x="1886" y="13313"/>
                    </a:lnTo>
                    <a:lnTo>
                      <a:pt x="1701" y="13451"/>
                    </a:lnTo>
                    <a:lnTo>
                      <a:pt x="1776" y="13589"/>
                    </a:lnTo>
                    <a:lnTo>
                      <a:pt x="1890" y="13693"/>
                    </a:lnTo>
                    <a:lnTo>
                      <a:pt x="2105" y="13776"/>
                    </a:lnTo>
                    <a:lnTo>
                      <a:pt x="2379" y="13955"/>
                    </a:lnTo>
                    <a:lnTo>
                      <a:pt x="2554" y="14129"/>
                    </a:lnTo>
                    <a:lnTo>
                      <a:pt x="2659" y="14413"/>
                    </a:lnTo>
                    <a:lnTo>
                      <a:pt x="2704" y="14587"/>
                    </a:lnTo>
                    <a:lnTo>
                      <a:pt x="2768" y="14861"/>
                    </a:lnTo>
                    <a:lnTo>
                      <a:pt x="2792" y="15475"/>
                    </a:lnTo>
                    <a:lnTo>
                      <a:pt x="2771" y="15814"/>
                    </a:lnTo>
                    <a:cubicBezTo>
                      <a:pt x="2745" y="15996"/>
                      <a:pt x="2708" y="16172"/>
                      <a:pt x="2661" y="16341"/>
                    </a:cubicBezTo>
                    <a:cubicBezTo>
                      <a:pt x="2629" y="16460"/>
                      <a:pt x="2591" y="16574"/>
                      <a:pt x="2549" y="16684"/>
                    </a:cubicBezTo>
                    <a:lnTo>
                      <a:pt x="2342" y="16817"/>
                    </a:lnTo>
                    <a:lnTo>
                      <a:pt x="2030" y="16830"/>
                    </a:lnTo>
                    <a:lnTo>
                      <a:pt x="1856" y="16830"/>
                    </a:lnTo>
                    <a:lnTo>
                      <a:pt x="1549" y="16804"/>
                    </a:lnTo>
                    <a:lnTo>
                      <a:pt x="1329" y="16707"/>
                    </a:lnTo>
                    <a:lnTo>
                      <a:pt x="970" y="16537"/>
                    </a:lnTo>
                    <a:lnTo>
                      <a:pt x="739" y="16469"/>
                    </a:lnTo>
                    <a:lnTo>
                      <a:pt x="478" y="16547"/>
                    </a:lnTo>
                    <a:lnTo>
                      <a:pt x="293" y="16647"/>
                    </a:lnTo>
                    <a:lnTo>
                      <a:pt x="164" y="17042"/>
                    </a:lnTo>
                    <a:lnTo>
                      <a:pt x="199" y="17371"/>
                    </a:lnTo>
                    <a:lnTo>
                      <a:pt x="231" y="17765"/>
                    </a:lnTo>
                    <a:lnTo>
                      <a:pt x="199" y="18217"/>
                    </a:lnTo>
                    <a:lnTo>
                      <a:pt x="86" y="18602"/>
                    </a:lnTo>
                    <a:lnTo>
                      <a:pt x="24" y="19028"/>
                    </a:lnTo>
                    <a:lnTo>
                      <a:pt x="0" y="19390"/>
                    </a:lnTo>
                    <a:lnTo>
                      <a:pt x="32" y="19623"/>
                    </a:lnTo>
                    <a:lnTo>
                      <a:pt x="105" y="19880"/>
                    </a:lnTo>
                    <a:lnTo>
                      <a:pt x="97" y="20137"/>
                    </a:lnTo>
                    <a:lnTo>
                      <a:pt x="40" y="20343"/>
                    </a:lnTo>
                    <a:lnTo>
                      <a:pt x="81" y="20612"/>
                    </a:lnTo>
                    <a:lnTo>
                      <a:pt x="245" y="20708"/>
                    </a:lnTo>
                    <a:lnTo>
                      <a:pt x="417" y="20644"/>
                    </a:lnTo>
                    <a:lnTo>
                      <a:pt x="624" y="20794"/>
                    </a:lnTo>
                    <a:lnTo>
                      <a:pt x="693" y="20881"/>
                    </a:lnTo>
                    <a:lnTo>
                      <a:pt x="1007" y="21211"/>
                    </a:lnTo>
                    <a:lnTo>
                      <a:pt x="1064" y="21408"/>
                    </a:lnTo>
                    <a:lnTo>
                      <a:pt x="1160" y="21436"/>
                    </a:lnTo>
                    <a:lnTo>
                      <a:pt x="1241" y="21600"/>
                    </a:lnTo>
                    <a:lnTo>
                      <a:pt x="1286" y="21437"/>
                    </a:lnTo>
                    <a:lnTo>
                      <a:pt x="1286" y="21236"/>
                    </a:lnTo>
                    <a:lnTo>
                      <a:pt x="1358" y="21119"/>
                    </a:lnTo>
                    <a:lnTo>
                      <a:pt x="1562" y="21092"/>
                    </a:lnTo>
                    <a:lnTo>
                      <a:pt x="1667" y="21105"/>
                    </a:lnTo>
                    <a:cubicBezTo>
                      <a:pt x="1731" y="21119"/>
                      <a:pt x="1796" y="21128"/>
                      <a:pt x="1860" y="21133"/>
                    </a:cubicBezTo>
                    <a:cubicBezTo>
                      <a:pt x="1936" y="21139"/>
                      <a:pt x="2011" y="21139"/>
                      <a:pt x="2086" y="21133"/>
                    </a:cubicBezTo>
                    <a:lnTo>
                      <a:pt x="2247" y="21051"/>
                    </a:lnTo>
                    <a:lnTo>
                      <a:pt x="2333" y="20941"/>
                    </a:lnTo>
                    <a:lnTo>
                      <a:pt x="2422" y="20693"/>
                    </a:lnTo>
                    <a:lnTo>
                      <a:pt x="2519" y="20556"/>
                    </a:lnTo>
                    <a:lnTo>
                      <a:pt x="2655" y="20387"/>
                    </a:lnTo>
                    <a:lnTo>
                      <a:pt x="2784" y="20214"/>
                    </a:lnTo>
                    <a:lnTo>
                      <a:pt x="2897" y="20063"/>
                    </a:lnTo>
                    <a:lnTo>
                      <a:pt x="2921" y="19885"/>
                    </a:lnTo>
                    <a:lnTo>
                      <a:pt x="2921" y="19541"/>
                    </a:lnTo>
                    <a:lnTo>
                      <a:pt x="2969" y="19349"/>
                    </a:lnTo>
                    <a:lnTo>
                      <a:pt x="3039" y="19161"/>
                    </a:lnTo>
                    <a:lnTo>
                      <a:pt x="3241" y="18748"/>
                    </a:lnTo>
                    <a:lnTo>
                      <a:pt x="3257" y="18515"/>
                    </a:lnTo>
                    <a:cubicBezTo>
                      <a:pt x="3267" y="18464"/>
                      <a:pt x="3283" y="18417"/>
                      <a:pt x="3305" y="18379"/>
                    </a:cubicBezTo>
                    <a:cubicBezTo>
                      <a:pt x="3367" y="18269"/>
                      <a:pt x="3459" y="18240"/>
                      <a:pt x="3541" y="18187"/>
                    </a:cubicBezTo>
                    <a:cubicBezTo>
                      <a:pt x="3616" y="18139"/>
                      <a:pt x="3685" y="18071"/>
                      <a:pt x="3745" y="17985"/>
                    </a:cubicBezTo>
                    <a:lnTo>
                      <a:pt x="3923" y="17728"/>
                    </a:lnTo>
                    <a:lnTo>
                      <a:pt x="4081" y="17581"/>
                    </a:lnTo>
                    <a:lnTo>
                      <a:pt x="4167" y="17554"/>
                    </a:lnTo>
                    <a:lnTo>
                      <a:pt x="4059" y="17247"/>
                    </a:lnTo>
                    <a:lnTo>
                      <a:pt x="3955" y="17261"/>
                    </a:lnTo>
                    <a:lnTo>
                      <a:pt x="3938" y="16973"/>
                    </a:lnTo>
                    <a:lnTo>
                      <a:pt x="4118" y="16859"/>
                    </a:lnTo>
                    <a:lnTo>
                      <a:pt x="4354" y="16726"/>
                    </a:lnTo>
                    <a:lnTo>
                      <a:pt x="4432" y="16658"/>
                    </a:lnTo>
                    <a:lnTo>
                      <a:pt x="4620" y="16554"/>
                    </a:lnTo>
                    <a:lnTo>
                      <a:pt x="4738" y="16663"/>
                    </a:lnTo>
                    <a:lnTo>
                      <a:pt x="4945" y="16842"/>
                    </a:lnTo>
                    <a:lnTo>
                      <a:pt x="5057" y="16801"/>
                    </a:lnTo>
                    <a:lnTo>
                      <a:pt x="5270" y="16614"/>
                    </a:lnTo>
                    <a:cubicBezTo>
                      <a:pt x="5348" y="16588"/>
                      <a:pt x="5424" y="16547"/>
                      <a:pt x="5495" y="16490"/>
                    </a:cubicBezTo>
                    <a:cubicBezTo>
                      <a:pt x="5582" y="16422"/>
                      <a:pt x="5661" y="16332"/>
                      <a:pt x="5732" y="16224"/>
                    </a:cubicBezTo>
                    <a:lnTo>
                      <a:pt x="5896" y="16096"/>
                    </a:lnTo>
                    <a:lnTo>
                      <a:pt x="6009" y="16027"/>
                    </a:lnTo>
                    <a:lnTo>
                      <a:pt x="6185" y="15959"/>
                    </a:lnTo>
                    <a:lnTo>
                      <a:pt x="6336" y="16187"/>
                    </a:lnTo>
                    <a:lnTo>
                      <a:pt x="6513" y="16558"/>
                    </a:lnTo>
                    <a:lnTo>
                      <a:pt x="6478" y="16957"/>
                    </a:lnTo>
                    <a:lnTo>
                      <a:pt x="6566" y="17191"/>
                    </a:lnTo>
                    <a:cubicBezTo>
                      <a:pt x="6627" y="17266"/>
                      <a:pt x="6693" y="17327"/>
                      <a:pt x="6762" y="17374"/>
                    </a:cubicBezTo>
                    <a:cubicBezTo>
                      <a:pt x="6828" y="17418"/>
                      <a:pt x="6896" y="17449"/>
                      <a:pt x="6961" y="17493"/>
                    </a:cubicBezTo>
                    <a:cubicBezTo>
                      <a:pt x="7076" y="17571"/>
                      <a:pt x="7181" y="17688"/>
                      <a:pt x="7268" y="17837"/>
                    </a:cubicBezTo>
                    <a:lnTo>
                      <a:pt x="7381" y="17960"/>
                    </a:lnTo>
                    <a:lnTo>
                      <a:pt x="7502" y="18097"/>
                    </a:lnTo>
                    <a:lnTo>
                      <a:pt x="7652" y="18230"/>
                    </a:lnTo>
                    <a:lnTo>
                      <a:pt x="7765" y="18312"/>
                    </a:lnTo>
                    <a:lnTo>
                      <a:pt x="7950" y="18500"/>
                    </a:lnTo>
                    <a:lnTo>
                      <a:pt x="8004" y="18619"/>
                    </a:lnTo>
                    <a:lnTo>
                      <a:pt x="8122" y="18894"/>
                    </a:lnTo>
                    <a:lnTo>
                      <a:pt x="8273" y="19251"/>
                    </a:lnTo>
                    <a:lnTo>
                      <a:pt x="8399" y="19535"/>
                    </a:lnTo>
                    <a:lnTo>
                      <a:pt x="8203" y="19705"/>
                    </a:lnTo>
                    <a:lnTo>
                      <a:pt x="8232" y="19896"/>
                    </a:lnTo>
                    <a:lnTo>
                      <a:pt x="8184" y="20192"/>
                    </a:lnTo>
                    <a:lnTo>
                      <a:pt x="8313" y="20256"/>
                    </a:lnTo>
                    <a:lnTo>
                      <a:pt x="8369" y="20092"/>
                    </a:lnTo>
                    <a:lnTo>
                      <a:pt x="8471" y="19927"/>
                    </a:lnTo>
                    <a:lnTo>
                      <a:pt x="8584" y="19703"/>
                    </a:lnTo>
                    <a:lnTo>
                      <a:pt x="8621" y="19542"/>
                    </a:lnTo>
                    <a:lnTo>
                      <a:pt x="8570" y="19314"/>
                    </a:lnTo>
                    <a:lnTo>
                      <a:pt x="8522" y="19090"/>
                    </a:lnTo>
                    <a:lnTo>
                      <a:pt x="8493" y="18927"/>
                    </a:lnTo>
                    <a:lnTo>
                      <a:pt x="8573" y="18716"/>
                    </a:lnTo>
                    <a:lnTo>
                      <a:pt x="8735" y="18702"/>
                    </a:lnTo>
                    <a:lnTo>
                      <a:pt x="8831" y="18752"/>
                    </a:lnTo>
                    <a:lnTo>
                      <a:pt x="8888" y="18876"/>
                    </a:lnTo>
                    <a:lnTo>
                      <a:pt x="9070" y="18944"/>
                    </a:lnTo>
                    <a:lnTo>
                      <a:pt x="9159" y="18880"/>
                    </a:lnTo>
                    <a:lnTo>
                      <a:pt x="9054" y="18697"/>
                    </a:lnTo>
                    <a:lnTo>
                      <a:pt x="8898" y="18523"/>
                    </a:lnTo>
                    <a:lnTo>
                      <a:pt x="8594" y="18261"/>
                    </a:lnTo>
                    <a:lnTo>
                      <a:pt x="8368" y="18041"/>
                    </a:lnTo>
                    <a:lnTo>
                      <a:pt x="8097" y="17835"/>
                    </a:lnTo>
                    <a:lnTo>
                      <a:pt x="7917" y="17422"/>
                    </a:lnTo>
                    <a:lnTo>
                      <a:pt x="7716" y="17353"/>
                    </a:lnTo>
                    <a:lnTo>
                      <a:pt x="7485" y="16964"/>
                    </a:lnTo>
                    <a:lnTo>
                      <a:pt x="7541" y="16565"/>
                    </a:lnTo>
                    <a:lnTo>
                      <a:pt x="7398" y="16378"/>
                    </a:lnTo>
                    <a:lnTo>
                      <a:pt x="7222" y="16240"/>
                    </a:lnTo>
                    <a:lnTo>
                      <a:pt x="6975" y="15938"/>
                    </a:lnTo>
                    <a:lnTo>
                      <a:pt x="6974" y="15498"/>
                    </a:lnTo>
                    <a:lnTo>
                      <a:pt x="7213" y="15265"/>
                    </a:lnTo>
                    <a:lnTo>
                      <a:pt x="7388" y="15320"/>
                    </a:lnTo>
                    <a:lnTo>
                      <a:pt x="7527" y="15712"/>
                    </a:lnTo>
                    <a:lnTo>
                      <a:pt x="7790" y="15919"/>
                    </a:lnTo>
                    <a:cubicBezTo>
                      <a:pt x="7896" y="15936"/>
                      <a:pt x="7997" y="15992"/>
                      <a:pt x="8089" y="16084"/>
                    </a:cubicBezTo>
                    <a:cubicBezTo>
                      <a:pt x="8148" y="16143"/>
                      <a:pt x="8203" y="16217"/>
                      <a:pt x="8250" y="16304"/>
                    </a:cubicBezTo>
                    <a:lnTo>
                      <a:pt x="8390" y="16623"/>
                    </a:lnTo>
                    <a:lnTo>
                      <a:pt x="8497" y="16783"/>
                    </a:lnTo>
                    <a:lnTo>
                      <a:pt x="8659" y="16893"/>
                    </a:lnTo>
                    <a:cubicBezTo>
                      <a:pt x="8718" y="16911"/>
                      <a:pt x="8777" y="16939"/>
                      <a:pt x="8833" y="16975"/>
                    </a:cubicBezTo>
                    <a:cubicBezTo>
                      <a:pt x="8886" y="17009"/>
                      <a:pt x="8937" y="17050"/>
                      <a:pt x="8986" y="17098"/>
                    </a:cubicBezTo>
                    <a:lnTo>
                      <a:pt x="9201" y="17368"/>
                    </a:lnTo>
                    <a:lnTo>
                      <a:pt x="9367" y="17642"/>
                    </a:lnTo>
                    <a:lnTo>
                      <a:pt x="9448" y="18069"/>
                    </a:lnTo>
                    <a:lnTo>
                      <a:pt x="9472" y="18476"/>
                    </a:lnTo>
                    <a:lnTo>
                      <a:pt x="9480" y="18860"/>
                    </a:lnTo>
                    <a:lnTo>
                      <a:pt x="9606" y="19231"/>
                    </a:lnTo>
                    <a:lnTo>
                      <a:pt x="9708" y="19433"/>
                    </a:lnTo>
                    <a:lnTo>
                      <a:pt x="9931" y="19550"/>
                    </a:lnTo>
                    <a:lnTo>
                      <a:pt x="10097" y="19631"/>
                    </a:lnTo>
                    <a:lnTo>
                      <a:pt x="10223" y="19645"/>
                    </a:lnTo>
                    <a:lnTo>
                      <a:pt x="10379" y="19791"/>
                    </a:lnTo>
                    <a:lnTo>
                      <a:pt x="10473" y="19924"/>
                    </a:lnTo>
                    <a:lnTo>
                      <a:pt x="10384" y="20183"/>
                    </a:lnTo>
                    <a:lnTo>
                      <a:pt x="10159" y="20128"/>
                    </a:lnTo>
                    <a:lnTo>
                      <a:pt x="10073" y="20243"/>
                    </a:lnTo>
                    <a:lnTo>
                      <a:pt x="10193" y="20472"/>
                    </a:lnTo>
                    <a:lnTo>
                      <a:pt x="10266" y="20815"/>
                    </a:lnTo>
                    <a:cubicBezTo>
                      <a:pt x="10273" y="20912"/>
                      <a:pt x="10304" y="20999"/>
                      <a:pt x="10352" y="21053"/>
                    </a:cubicBezTo>
                    <a:cubicBezTo>
                      <a:pt x="10384" y="21090"/>
                      <a:pt x="10423" y="21109"/>
                      <a:pt x="10462" y="21108"/>
                    </a:cubicBezTo>
                    <a:lnTo>
                      <a:pt x="10696" y="20998"/>
                    </a:lnTo>
                    <a:lnTo>
                      <a:pt x="10712" y="20701"/>
                    </a:lnTo>
                    <a:cubicBezTo>
                      <a:pt x="10707" y="20596"/>
                      <a:pt x="10707" y="20491"/>
                      <a:pt x="10712" y="20387"/>
                    </a:cubicBezTo>
                    <a:cubicBezTo>
                      <a:pt x="10716" y="20296"/>
                      <a:pt x="10724" y="20206"/>
                      <a:pt x="10736" y="20117"/>
                    </a:cubicBezTo>
                    <a:cubicBezTo>
                      <a:pt x="10735" y="20034"/>
                      <a:pt x="10727" y="19953"/>
                      <a:pt x="10712" y="19874"/>
                    </a:cubicBezTo>
                    <a:cubicBezTo>
                      <a:pt x="10684" y="19724"/>
                      <a:pt x="10633" y="19589"/>
                      <a:pt x="10564" y="19484"/>
                    </a:cubicBezTo>
                    <a:lnTo>
                      <a:pt x="10443" y="19117"/>
                    </a:lnTo>
                    <a:cubicBezTo>
                      <a:pt x="10405" y="19035"/>
                      <a:pt x="10398" y="18922"/>
                      <a:pt x="10427" y="18829"/>
                    </a:cubicBezTo>
                    <a:cubicBezTo>
                      <a:pt x="10451" y="18751"/>
                      <a:pt x="10497" y="18700"/>
                      <a:pt x="10548" y="18692"/>
                    </a:cubicBezTo>
                    <a:lnTo>
                      <a:pt x="10680" y="18705"/>
                    </a:lnTo>
                    <a:lnTo>
                      <a:pt x="10811" y="18765"/>
                    </a:lnTo>
                    <a:lnTo>
                      <a:pt x="10929" y="18911"/>
                    </a:lnTo>
                    <a:lnTo>
                      <a:pt x="10953" y="18597"/>
                    </a:lnTo>
                    <a:lnTo>
                      <a:pt x="11025" y="18391"/>
                    </a:lnTo>
                    <a:lnTo>
                      <a:pt x="11310" y="18336"/>
                    </a:lnTo>
                    <a:lnTo>
                      <a:pt x="11533" y="18336"/>
                    </a:lnTo>
                    <a:lnTo>
                      <a:pt x="11766" y="18570"/>
                    </a:lnTo>
                    <a:lnTo>
                      <a:pt x="11991" y="18469"/>
                    </a:lnTo>
                    <a:lnTo>
                      <a:pt x="12104" y="18400"/>
                    </a:lnTo>
                    <a:lnTo>
                      <a:pt x="12392" y="18317"/>
                    </a:lnTo>
                    <a:lnTo>
                      <a:pt x="12469" y="18171"/>
                    </a:lnTo>
                    <a:cubicBezTo>
                      <a:pt x="12441" y="18118"/>
                      <a:pt x="12413" y="18066"/>
                      <a:pt x="12383" y="18015"/>
                    </a:cubicBezTo>
                    <a:cubicBezTo>
                      <a:pt x="12320" y="17907"/>
                      <a:pt x="12252" y="17806"/>
                      <a:pt x="12181" y="17713"/>
                    </a:cubicBezTo>
                    <a:cubicBezTo>
                      <a:pt x="12169" y="17590"/>
                      <a:pt x="12166" y="17465"/>
                      <a:pt x="12173" y="17342"/>
                    </a:cubicBezTo>
                    <a:cubicBezTo>
                      <a:pt x="12182" y="17201"/>
                      <a:pt x="12204" y="17063"/>
                      <a:pt x="12238" y="16934"/>
                    </a:cubicBezTo>
                    <a:lnTo>
                      <a:pt x="12262" y="16700"/>
                    </a:lnTo>
                    <a:lnTo>
                      <a:pt x="12383" y="16233"/>
                    </a:lnTo>
                    <a:lnTo>
                      <a:pt x="12447" y="15904"/>
                    </a:lnTo>
                    <a:lnTo>
                      <a:pt x="12552" y="15455"/>
                    </a:lnTo>
                    <a:lnTo>
                      <a:pt x="12671" y="15194"/>
                    </a:lnTo>
                    <a:lnTo>
                      <a:pt x="12888" y="14822"/>
                    </a:lnTo>
                    <a:lnTo>
                      <a:pt x="13179" y="14607"/>
                    </a:lnTo>
                    <a:lnTo>
                      <a:pt x="13407" y="14414"/>
                    </a:lnTo>
                    <a:lnTo>
                      <a:pt x="13485" y="14588"/>
                    </a:lnTo>
                    <a:lnTo>
                      <a:pt x="13485" y="14898"/>
                    </a:lnTo>
                    <a:lnTo>
                      <a:pt x="13692" y="14926"/>
                    </a:lnTo>
                    <a:lnTo>
                      <a:pt x="13794" y="15008"/>
                    </a:lnTo>
                    <a:lnTo>
                      <a:pt x="13842" y="15254"/>
                    </a:lnTo>
                    <a:lnTo>
                      <a:pt x="13659" y="15264"/>
                    </a:lnTo>
                    <a:lnTo>
                      <a:pt x="13643" y="15414"/>
                    </a:lnTo>
                    <a:lnTo>
                      <a:pt x="13845" y="15703"/>
                    </a:lnTo>
                    <a:lnTo>
                      <a:pt x="13960" y="15946"/>
                    </a:lnTo>
                    <a:lnTo>
                      <a:pt x="14162" y="15979"/>
                    </a:lnTo>
                    <a:lnTo>
                      <a:pt x="14250" y="15857"/>
                    </a:lnTo>
                    <a:lnTo>
                      <a:pt x="14403" y="15678"/>
                    </a:lnTo>
                    <a:lnTo>
                      <a:pt x="14752" y="15546"/>
                    </a:lnTo>
                    <a:lnTo>
                      <a:pt x="14728" y="15315"/>
                    </a:lnTo>
                    <a:lnTo>
                      <a:pt x="14639" y="15250"/>
                    </a:lnTo>
                    <a:lnTo>
                      <a:pt x="14489" y="15305"/>
                    </a:lnTo>
                    <a:cubicBezTo>
                      <a:pt x="14437" y="15251"/>
                      <a:pt x="14386" y="15193"/>
                      <a:pt x="14336" y="15132"/>
                    </a:cubicBezTo>
                    <a:cubicBezTo>
                      <a:pt x="14301" y="15088"/>
                      <a:pt x="14266" y="15042"/>
                      <a:pt x="14232" y="14994"/>
                    </a:cubicBezTo>
                    <a:lnTo>
                      <a:pt x="14288" y="14817"/>
                    </a:lnTo>
                    <a:lnTo>
                      <a:pt x="14447" y="14721"/>
                    </a:lnTo>
                    <a:lnTo>
                      <a:pt x="14613" y="14569"/>
                    </a:lnTo>
                    <a:lnTo>
                      <a:pt x="14824" y="14382"/>
                    </a:lnTo>
                    <a:lnTo>
                      <a:pt x="14966" y="14231"/>
                    </a:lnTo>
                    <a:lnTo>
                      <a:pt x="15155" y="14089"/>
                    </a:lnTo>
                    <a:lnTo>
                      <a:pt x="15299" y="14048"/>
                    </a:lnTo>
                    <a:lnTo>
                      <a:pt x="15474" y="14204"/>
                    </a:lnTo>
                    <a:lnTo>
                      <a:pt x="15391" y="14386"/>
                    </a:lnTo>
                    <a:lnTo>
                      <a:pt x="15273" y="14666"/>
                    </a:lnTo>
                    <a:lnTo>
                      <a:pt x="15265" y="14990"/>
                    </a:lnTo>
                    <a:lnTo>
                      <a:pt x="15230" y="15325"/>
                    </a:lnTo>
                    <a:lnTo>
                      <a:pt x="15118" y="15517"/>
                    </a:lnTo>
                    <a:lnTo>
                      <a:pt x="15096" y="15705"/>
                    </a:lnTo>
                    <a:lnTo>
                      <a:pt x="15233" y="15800"/>
                    </a:lnTo>
                    <a:cubicBezTo>
                      <a:pt x="15284" y="15813"/>
                      <a:pt x="15335" y="15836"/>
                      <a:pt x="15383" y="15869"/>
                    </a:cubicBezTo>
                    <a:cubicBezTo>
                      <a:pt x="15456" y="15919"/>
                      <a:pt x="15524" y="15992"/>
                      <a:pt x="15582" y="16084"/>
                    </a:cubicBezTo>
                    <a:lnTo>
                      <a:pt x="15792" y="16341"/>
                    </a:lnTo>
                    <a:lnTo>
                      <a:pt x="16009" y="16409"/>
                    </a:lnTo>
                    <a:lnTo>
                      <a:pt x="16163" y="16684"/>
                    </a:lnTo>
                    <a:lnTo>
                      <a:pt x="16364" y="16863"/>
                    </a:lnTo>
                    <a:lnTo>
                      <a:pt x="16519" y="17063"/>
                    </a:lnTo>
                    <a:lnTo>
                      <a:pt x="16602" y="17384"/>
                    </a:lnTo>
                    <a:lnTo>
                      <a:pt x="16900" y="17421"/>
                    </a:lnTo>
                    <a:lnTo>
                      <a:pt x="17231" y="17499"/>
                    </a:lnTo>
                    <a:lnTo>
                      <a:pt x="17545" y="17705"/>
                    </a:lnTo>
                    <a:lnTo>
                      <a:pt x="17840" y="17980"/>
                    </a:lnTo>
                    <a:lnTo>
                      <a:pt x="18090" y="18259"/>
                    </a:lnTo>
                    <a:lnTo>
                      <a:pt x="18475" y="18575"/>
                    </a:lnTo>
                    <a:lnTo>
                      <a:pt x="18792" y="18777"/>
                    </a:lnTo>
                    <a:lnTo>
                      <a:pt x="19129" y="19050"/>
                    </a:lnTo>
                    <a:lnTo>
                      <a:pt x="19351" y="19182"/>
                    </a:lnTo>
                    <a:lnTo>
                      <a:pt x="19359" y="18839"/>
                    </a:lnTo>
                    <a:lnTo>
                      <a:pt x="19201" y="18353"/>
                    </a:lnTo>
                    <a:lnTo>
                      <a:pt x="19056" y="17804"/>
                    </a:lnTo>
                    <a:lnTo>
                      <a:pt x="18836" y="17575"/>
                    </a:lnTo>
                    <a:lnTo>
                      <a:pt x="18691" y="17287"/>
                    </a:lnTo>
                    <a:lnTo>
                      <a:pt x="18580" y="17027"/>
                    </a:lnTo>
                    <a:lnTo>
                      <a:pt x="18437" y="16793"/>
                    </a:lnTo>
                    <a:lnTo>
                      <a:pt x="18437" y="16531"/>
                    </a:lnTo>
                    <a:lnTo>
                      <a:pt x="18220" y="16330"/>
                    </a:lnTo>
                    <a:lnTo>
                      <a:pt x="18064" y="15973"/>
                    </a:lnTo>
                    <a:lnTo>
                      <a:pt x="18247" y="15607"/>
                    </a:lnTo>
                    <a:lnTo>
                      <a:pt x="18424" y="15318"/>
                    </a:lnTo>
                    <a:lnTo>
                      <a:pt x="18655" y="15304"/>
                    </a:lnTo>
                    <a:lnTo>
                      <a:pt x="18759" y="15057"/>
                    </a:lnTo>
                    <a:cubicBezTo>
                      <a:pt x="18777" y="14995"/>
                      <a:pt x="18799" y="14935"/>
                      <a:pt x="18824" y="14880"/>
                    </a:cubicBezTo>
                    <a:cubicBezTo>
                      <a:pt x="18871" y="14776"/>
                      <a:pt x="18929" y="14689"/>
                      <a:pt x="18996" y="14623"/>
                    </a:cubicBezTo>
                    <a:lnTo>
                      <a:pt x="19321" y="14418"/>
                    </a:lnTo>
                    <a:lnTo>
                      <a:pt x="19622" y="14295"/>
                    </a:lnTo>
                    <a:lnTo>
                      <a:pt x="19459" y="13998"/>
                    </a:lnTo>
                    <a:lnTo>
                      <a:pt x="19352" y="13728"/>
                    </a:lnTo>
                    <a:lnTo>
                      <a:pt x="19263" y="13311"/>
                    </a:lnTo>
                    <a:lnTo>
                      <a:pt x="19263" y="12674"/>
                    </a:lnTo>
                    <a:lnTo>
                      <a:pt x="19094" y="12413"/>
                    </a:lnTo>
                    <a:lnTo>
                      <a:pt x="18905" y="12303"/>
                    </a:lnTo>
                    <a:lnTo>
                      <a:pt x="18825" y="11587"/>
                    </a:lnTo>
                    <a:lnTo>
                      <a:pt x="18825" y="11300"/>
                    </a:lnTo>
                    <a:lnTo>
                      <a:pt x="19026" y="11176"/>
                    </a:lnTo>
                    <a:lnTo>
                      <a:pt x="19153" y="11204"/>
                    </a:lnTo>
                    <a:lnTo>
                      <a:pt x="19685" y="11492"/>
                    </a:lnTo>
                    <a:lnTo>
                      <a:pt x="19916" y="11286"/>
                    </a:lnTo>
                    <a:lnTo>
                      <a:pt x="20085" y="11176"/>
                    </a:lnTo>
                    <a:lnTo>
                      <a:pt x="20330" y="11204"/>
                    </a:lnTo>
                    <a:lnTo>
                      <a:pt x="20504" y="11392"/>
                    </a:lnTo>
                    <a:lnTo>
                      <a:pt x="20892" y="11571"/>
                    </a:lnTo>
                    <a:lnTo>
                      <a:pt x="21279" y="11763"/>
                    </a:lnTo>
                    <a:lnTo>
                      <a:pt x="21416" y="11557"/>
                    </a:lnTo>
                    <a:lnTo>
                      <a:pt x="21488" y="11250"/>
                    </a:lnTo>
                    <a:lnTo>
                      <a:pt x="21480" y="10939"/>
                    </a:lnTo>
                    <a:lnTo>
                      <a:pt x="21585" y="10788"/>
                    </a:lnTo>
                    <a:lnTo>
                      <a:pt x="21472" y="10615"/>
                    </a:lnTo>
                    <a:lnTo>
                      <a:pt x="21445" y="10409"/>
                    </a:lnTo>
                    <a:lnTo>
                      <a:pt x="21539" y="10161"/>
                    </a:lnTo>
                    <a:lnTo>
                      <a:pt x="21600" y="9773"/>
                    </a:lnTo>
                    <a:lnTo>
                      <a:pt x="21449" y="9398"/>
                    </a:lnTo>
                    <a:lnTo>
                      <a:pt x="21248" y="9192"/>
                    </a:lnTo>
                    <a:lnTo>
                      <a:pt x="21117" y="9270"/>
                    </a:lnTo>
                    <a:lnTo>
                      <a:pt x="21077" y="9513"/>
                    </a:lnTo>
                    <a:lnTo>
                      <a:pt x="21021" y="9718"/>
                    </a:lnTo>
                    <a:lnTo>
                      <a:pt x="20909" y="9814"/>
                    </a:lnTo>
                    <a:lnTo>
                      <a:pt x="20756" y="9882"/>
                    </a:lnTo>
                    <a:lnTo>
                      <a:pt x="20592" y="9662"/>
                    </a:lnTo>
                    <a:lnTo>
                      <a:pt x="20385" y="9355"/>
                    </a:lnTo>
                    <a:lnTo>
                      <a:pt x="20422" y="9122"/>
                    </a:lnTo>
                    <a:lnTo>
                      <a:pt x="20264" y="8894"/>
                    </a:lnTo>
                    <a:lnTo>
                      <a:pt x="20434" y="8637"/>
                    </a:lnTo>
                    <a:lnTo>
                      <a:pt x="20710" y="8587"/>
                    </a:lnTo>
                    <a:lnTo>
                      <a:pt x="20858" y="8416"/>
                    </a:lnTo>
                    <a:lnTo>
                      <a:pt x="20898" y="8128"/>
                    </a:lnTo>
                    <a:lnTo>
                      <a:pt x="20858" y="7798"/>
                    </a:lnTo>
                    <a:lnTo>
                      <a:pt x="20732" y="7675"/>
                    </a:lnTo>
                    <a:lnTo>
                      <a:pt x="20644" y="7355"/>
                    </a:lnTo>
                    <a:lnTo>
                      <a:pt x="20491" y="7121"/>
                    </a:lnTo>
                    <a:lnTo>
                      <a:pt x="20507" y="6709"/>
                    </a:lnTo>
                    <a:lnTo>
                      <a:pt x="20499" y="6365"/>
                    </a:lnTo>
                    <a:lnTo>
                      <a:pt x="20459" y="5985"/>
                    </a:lnTo>
                    <a:lnTo>
                      <a:pt x="20451" y="5531"/>
                    </a:lnTo>
                    <a:lnTo>
                      <a:pt x="20370" y="5106"/>
                    </a:lnTo>
                    <a:lnTo>
                      <a:pt x="20231" y="4810"/>
                    </a:lnTo>
                    <a:lnTo>
                      <a:pt x="20145" y="4182"/>
                    </a:lnTo>
                    <a:lnTo>
                      <a:pt x="20065" y="3716"/>
                    </a:lnTo>
                    <a:lnTo>
                      <a:pt x="19979" y="3404"/>
                    </a:lnTo>
                    <a:lnTo>
                      <a:pt x="19963" y="3062"/>
                    </a:lnTo>
                    <a:lnTo>
                      <a:pt x="20091" y="2842"/>
                    </a:lnTo>
                    <a:lnTo>
                      <a:pt x="20317" y="2737"/>
                    </a:lnTo>
                    <a:lnTo>
                      <a:pt x="20570" y="2546"/>
                    </a:lnTo>
                    <a:lnTo>
                      <a:pt x="20683" y="2340"/>
                    </a:lnTo>
                    <a:lnTo>
                      <a:pt x="20965" y="2162"/>
                    </a:lnTo>
                    <a:lnTo>
                      <a:pt x="21059" y="2043"/>
                    </a:lnTo>
                    <a:lnTo>
                      <a:pt x="21076" y="1814"/>
                    </a:lnTo>
                    <a:lnTo>
                      <a:pt x="21092" y="1581"/>
                    </a:lnTo>
                    <a:lnTo>
                      <a:pt x="20928" y="1371"/>
                    </a:lnTo>
                    <a:lnTo>
                      <a:pt x="20807" y="115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Shape 2042">
                <a:extLst>
                  <a:ext uri="{FF2B5EF4-FFF2-40B4-BE49-F238E27FC236}">
                    <a16:creationId xmlns:a16="http://schemas.microsoft.com/office/drawing/2014/main" id="{96B0F677-8694-4ED7-BBD7-FC8B09AF99AF}"/>
                  </a:ext>
                </a:extLst>
              </p:cNvPr>
              <p:cNvSpPr/>
              <p:nvPr/>
            </p:nvSpPr>
            <p:spPr>
              <a:xfrm>
                <a:off x="10392933" y="321256"/>
                <a:ext cx="552787" cy="322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45" y="7866"/>
                    </a:moveTo>
                    <a:lnTo>
                      <a:pt x="3880" y="8515"/>
                    </a:lnTo>
                    <a:lnTo>
                      <a:pt x="2778" y="8369"/>
                    </a:lnTo>
                    <a:lnTo>
                      <a:pt x="2178" y="9461"/>
                    </a:lnTo>
                    <a:lnTo>
                      <a:pt x="3120" y="10277"/>
                    </a:lnTo>
                    <a:lnTo>
                      <a:pt x="3156" y="12185"/>
                    </a:lnTo>
                    <a:lnTo>
                      <a:pt x="2430" y="12337"/>
                    </a:lnTo>
                    <a:lnTo>
                      <a:pt x="1278" y="11885"/>
                    </a:lnTo>
                    <a:lnTo>
                      <a:pt x="769" y="12613"/>
                    </a:lnTo>
                    <a:lnTo>
                      <a:pt x="566" y="13516"/>
                    </a:lnTo>
                    <a:lnTo>
                      <a:pt x="1354" y="13873"/>
                    </a:lnTo>
                    <a:lnTo>
                      <a:pt x="1463" y="14966"/>
                    </a:lnTo>
                    <a:lnTo>
                      <a:pt x="698" y="15754"/>
                    </a:lnTo>
                    <a:lnTo>
                      <a:pt x="273" y="16479"/>
                    </a:lnTo>
                    <a:lnTo>
                      <a:pt x="0" y="18023"/>
                    </a:lnTo>
                    <a:lnTo>
                      <a:pt x="841" y="18266"/>
                    </a:lnTo>
                    <a:lnTo>
                      <a:pt x="2336" y="18448"/>
                    </a:lnTo>
                    <a:lnTo>
                      <a:pt x="3297" y="19783"/>
                    </a:lnTo>
                    <a:lnTo>
                      <a:pt x="3987" y="20416"/>
                    </a:lnTo>
                    <a:lnTo>
                      <a:pt x="5126" y="21509"/>
                    </a:lnTo>
                    <a:lnTo>
                      <a:pt x="6761" y="21418"/>
                    </a:lnTo>
                    <a:lnTo>
                      <a:pt x="8539" y="21600"/>
                    </a:lnTo>
                    <a:lnTo>
                      <a:pt x="8021" y="19297"/>
                    </a:lnTo>
                    <a:lnTo>
                      <a:pt x="6548" y="18235"/>
                    </a:lnTo>
                    <a:lnTo>
                      <a:pt x="6499" y="15428"/>
                    </a:lnTo>
                    <a:lnTo>
                      <a:pt x="6997" y="13668"/>
                    </a:lnTo>
                    <a:lnTo>
                      <a:pt x="8012" y="10664"/>
                    </a:lnTo>
                    <a:lnTo>
                      <a:pt x="8386" y="8570"/>
                    </a:lnTo>
                    <a:lnTo>
                      <a:pt x="9594" y="6965"/>
                    </a:lnTo>
                    <a:lnTo>
                      <a:pt x="10818" y="7328"/>
                    </a:lnTo>
                    <a:lnTo>
                      <a:pt x="12132" y="6430"/>
                    </a:lnTo>
                    <a:lnTo>
                      <a:pt x="13272" y="5308"/>
                    </a:lnTo>
                    <a:lnTo>
                      <a:pt x="14533" y="4941"/>
                    </a:lnTo>
                    <a:lnTo>
                      <a:pt x="16291" y="4582"/>
                    </a:lnTo>
                    <a:cubicBezTo>
                      <a:pt x="16608" y="4821"/>
                      <a:pt x="16969" y="4821"/>
                      <a:pt x="17286" y="4583"/>
                    </a:cubicBezTo>
                    <a:cubicBezTo>
                      <a:pt x="17607" y="4341"/>
                      <a:pt x="17852" y="3877"/>
                      <a:pt x="17960" y="3308"/>
                    </a:cubicBezTo>
                    <a:lnTo>
                      <a:pt x="19113" y="3551"/>
                    </a:lnTo>
                    <a:lnTo>
                      <a:pt x="19985" y="3581"/>
                    </a:lnTo>
                    <a:lnTo>
                      <a:pt x="20338" y="2523"/>
                    </a:lnTo>
                    <a:lnTo>
                      <a:pt x="21351" y="2592"/>
                    </a:lnTo>
                    <a:lnTo>
                      <a:pt x="21600" y="1704"/>
                    </a:lnTo>
                    <a:lnTo>
                      <a:pt x="20641" y="1406"/>
                    </a:lnTo>
                    <a:lnTo>
                      <a:pt x="20071" y="705"/>
                    </a:lnTo>
                    <a:lnTo>
                      <a:pt x="18972" y="0"/>
                    </a:lnTo>
                    <a:lnTo>
                      <a:pt x="18514" y="430"/>
                    </a:lnTo>
                    <a:lnTo>
                      <a:pt x="18354" y="1523"/>
                    </a:lnTo>
                    <a:lnTo>
                      <a:pt x="17731" y="802"/>
                    </a:lnTo>
                    <a:lnTo>
                      <a:pt x="16469" y="984"/>
                    </a:lnTo>
                    <a:lnTo>
                      <a:pt x="15528" y="1617"/>
                    </a:lnTo>
                    <a:lnTo>
                      <a:pt x="14947" y="2494"/>
                    </a:lnTo>
                    <a:lnTo>
                      <a:pt x="13721" y="2312"/>
                    </a:lnTo>
                    <a:lnTo>
                      <a:pt x="11020" y="2130"/>
                    </a:lnTo>
                    <a:lnTo>
                      <a:pt x="9792" y="2039"/>
                    </a:lnTo>
                    <a:lnTo>
                      <a:pt x="8352" y="2392"/>
                    </a:lnTo>
                    <a:lnTo>
                      <a:pt x="7818" y="3025"/>
                    </a:lnTo>
                    <a:lnTo>
                      <a:pt x="6699" y="4565"/>
                    </a:lnTo>
                    <a:lnTo>
                      <a:pt x="5633" y="4656"/>
                    </a:lnTo>
                    <a:lnTo>
                      <a:pt x="4834" y="5829"/>
                    </a:lnTo>
                    <a:lnTo>
                      <a:pt x="4445" y="786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Shape 2043">
                <a:extLst>
                  <a:ext uri="{FF2B5EF4-FFF2-40B4-BE49-F238E27FC236}">
                    <a16:creationId xmlns:a16="http://schemas.microsoft.com/office/drawing/2014/main" id="{B45B329E-EA28-4D90-AD95-FF41140703FF}"/>
                  </a:ext>
                </a:extLst>
              </p:cNvPr>
              <p:cNvSpPr/>
              <p:nvPr/>
            </p:nvSpPr>
            <p:spPr>
              <a:xfrm>
                <a:off x="8595051" y="141132"/>
                <a:ext cx="641647" cy="245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36" y="2810"/>
                    </a:moveTo>
                    <a:lnTo>
                      <a:pt x="18126" y="2696"/>
                    </a:lnTo>
                    <a:lnTo>
                      <a:pt x="15876" y="2514"/>
                    </a:lnTo>
                    <a:lnTo>
                      <a:pt x="14560" y="2399"/>
                    </a:lnTo>
                    <a:lnTo>
                      <a:pt x="13964" y="607"/>
                    </a:lnTo>
                    <a:lnTo>
                      <a:pt x="13265" y="0"/>
                    </a:lnTo>
                    <a:lnTo>
                      <a:pt x="13209" y="2844"/>
                    </a:lnTo>
                    <a:lnTo>
                      <a:pt x="12490" y="2839"/>
                    </a:lnTo>
                    <a:lnTo>
                      <a:pt x="12105" y="3909"/>
                    </a:lnTo>
                    <a:lnTo>
                      <a:pt x="12121" y="6612"/>
                    </a:lnTo>
                    <a:lnTo>
                      <a:pt x="11757" y="7673"/>
                    </a:lnTo>
                    <a:lnTo>
                      <a:pt x="11102" y="6284"/>
                    </a:lnTo>
                    <a:lnTo>
                      <a:pt x="11237" y="3700"/>
                    </a:lnTo>
                    <a:lnTo>
                      <a:pt x="10419" y="2546"/>
                    </a:lnTo>
                    <a:lnTo>
                      <a:pt x="9953" y="4134"/>
                    </a:lnTo>
                    <a:lnTo>
                      <a:pt x="9148" y="5886"/>
                    </a:lnTo>
                    <a:lnTo>
                      <a:pt x="7705" y="5408"/>
                    </a:lnTo>
                    <a:lnTo>
                      <a:pt x="6697" y="5288"/>
                    </a:lnTo>
                    <a:lnTo>
                      <a:pt x="6009" y="4218"/>
                    </a:lnTo>
                    <a:lnTo>
                      <a:pt x="5379" y="3745"/>
                    </a:lnTo>
                    <a:lnTo>
                      <a:pt x="2617" y="4347"/>
                    </a:lnTo>
                    <a:lnTo>
                      <a:pt x="1144" y="3636"/>
                    </a:lnTo>
                    <a:lnTo>
                      <a:pt x="135" y="4591"/>
                    </a:lnTo>
                    <a:lnTo>
                      <a:pt x="0" y="6851"/>
                    </a:lnTo>
                    <a:lnTo>
                      <a:pt x="1109" y="8265"/>
                    </a:lnTo>
                    <a:lnTo>
                      <a:pt x="1858" y="9728"/>
                    </a:lnTo>
                    <a:lnTo>
                      <a:pt x="2773" y="10918"/>
                    </a:lnTo>
                    <a:lnTo>
                      <a:pt x="3798" y="10560"/>
                    </a:lnTo>
                    <a:lnTo>
                      <a:pt x="4488" y="11864"/>
                    </a:lnTo>
                    <a:lnTo>
                      <a:pt x="5238" y="12297"/>
                    </a:lnTo>
                    <a:lnTo>
                      <a:pt x="5238" y="9037"/>
                    </a:lnTo>
                    <a:lnTo>
                      <a:pt x="6816" y="8599"/>
                    </a:lnTo>
                    <a:lnTo>
                      <a:pt x="6769" y="11506"/>
                    </a:lnTo>
                    <a:lnTo>
                      <a:pt x="6906" y="13288"/>
                    </a:lnTo>
                    <a:lnTo>
                      <a:pt x="4182" y="13367"/>
                    </a:lnTo>
                    <a:lnTo>
                      <a:pt x="4105" y="14562"/>
                    </a:lnTo>
                    <a:lnTo>
                      <a:pt x="4611" y="15358"/>
                    </a:lnTo>
                    <a:lnTo>
                      <a:pt x="5606" y="16747"/>
                    </a:lnTo>
                    <a:lnTo>
                      <a:pt x="7302" y="19415"/>
                    </a:lnTo>
                    <a:lnTo>
                      <a:pt x="8040" y="21600"/>
                    </a:lnTo>
                    <a:lnTo>
                      <a:pt x="8822" y="21485"/>
                    </a:lnTo>
                    <a:lnTo>
                      <a:pt x="9465" y="18116"/>
                    </a:lnTo>
                    <a:lnTo>
                      <a:pt x="9649" y="15258"/>
                    </a:lnTo>
                    <a:lnTo>
                      <a:pt x="10369" y="13745"/>
                    </a:lnTo>
                    <a:lnTo>
                      <a:pt x="11287" y="14343"/>
                    </a:lnTo>
                    <a:lnTo>
                      <a:pt x="11640" y="11993"/>
                    </a:lnTo>
                    <a:lnTo>
                      <a:pt x="11640" y="9136"/>
                    </a:lnTo>
                    <a:lnTo>
                      <a:pt x="13126" y="8703"/>
                    </a:lnTo>
                    <a:lnTo>
                      <a:pt x="14029" y="10490"/>
                    </a:lnTo>
                    <a:lnTo>
                      <a:pt x="14715" y="12003"/>
                    </a:lnTo>
                    <a:lnTo>
                      <a:pt x="14303" y="13193"/>
                    </a:lnTo>
                    <a:lnTo>
                      <a:pt x="13891" y="14507"/>
                    </a:lnTo>
                    <a:lnTo>
                      <a:pt x="14441" y="16856"/>
                    </a:lnTo>
                    <a:lnTo>
                      <a:pt x="15346" y="16264"/>
                    </a:lnTo>
                    <a:lnTo>
                      <a:pt x="15759" y="14472"/>
                    </a:lnTo>
                    <a:lnTo>
                      <a:pt x="16864" y="14472"/>
                    </a:lnTo>
                    <a:lnTo>
                      <a:pt x="17370" y="15303"/>
                    </a:lnTo>
                    <a:lnTo>
                      <a:pt x="17732" y="17409"/>
                    </a:lnTo>
                    <a:lnTo>
                      <a:pt x="18407" y="16692"/>
                    </a:lnTo>
                    <a:lnTo>
                      <a:pt x="19503" y="15398"/>
                    </a:lnTo>
                    <a:lnTo>
                      <a:pt x="18539" y="14208"/>
                    </a:lnTo>
                    <a:lnTo>
                      <a:pt x="18004" y="13969"/>
                    </a:lnTo>
                    <a:lnTo>
                      <a:pt x="17870" y="12460"/>
                    </a:lnTo>
                    <a:lnTo>
                      <a:pt x="17136" y="11630"/>
                    </a:lnTo>
                    <a:lnTo>
                      <a:pt x="15759" y="11037"/>
                    </a:lnTo>
                    <a:lnTo>
                      <a:pt x="14891" y="9608"/>
                    </a:lnTo>
                    <a:lnTo>
                      <a:pt x="14017" y="8334"/>
                    </a:lnTo>
                    <a:lnTo>
                      <a:pt x="13655" y="7742"/>
                    </a:lnTo>
                    <a:lnTo>
                      <a:pt x="13563" y="5253"/>
                    </a:lnTo>
                    <a:lnTo>
                      <a:pt x="14253" y="4895"/>
                    </a:lnTo>
                    <a:lnTo>
                      <a:pt x="14864" y="7105"/>
                    </a:lnTo>
                    <a:lnTo>
                      <a:pt x="16948" y="7941"/>
                    </a:lnTo>
                    <a:lnTo>
                      <a:pt x="18002" y="8891"/>
                    </a:lnTo>
                    <a:lnTo>
                      <a:pt x="19472" y="7458"/>
                    </a:lnTo>
                    <a:lnTo>
                      <a:pt x="20699" y="6542"/>
                    </a:lnTo>
                    <a:lnTo>
                      <a:pt x="21374" y="4805"/>
                    </a:lnTo>
                    <a:lnTo>
                      <a:pt x="21600" y="3028"/>
                    </a:lnTo>
                    <a:lnTo>
                      <a:pt x="21036" y="281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Shape 2044">
                <a:extLst>
                  <a:ext uri="{FF2B5EF4-FFF2-40B4-BE49-F238E27FC236}">
                    <a16:creationId xmlns:a16="http://schemas.microsoft.com/office/drawing/2014/main" id="{581398B5-604B-477F-8267-9E90400C4A15}"/>
                  </a:ext>
                </a:extLst>
              </p:cNvPr>
              <p:cNvSpPr/>
              <p:nvPr/>
            </p:nvSpPr>
            <p:spPr>
              <a:xfrm>
                <a:off x="7066506" y="863651"/>
                <a:ext cx="409730" cy="167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41" y="270"/>
                    </a:moveTo>
                    <a:lnTo>
                      <a:pt x="15742" y="0"/>
                    </a:lnTo>
                    <a:lnTo>
                      <a:pt x="14405" y="1481"/>
                    </a:lnTo>
                    <a:lnTo>
                      <a:pt x="12187" y="4101"/>
                    </a:lnTo>
                    <a:lnTo>
                      <a:pt x="10897" y="4101"/>
                    </a:lnTo>
                    <a:lnTo>
                      <a:pt x="8628" y="1546"/>
                    </a:lnTo>
                    <a:lnTo>
                      <a:pt x="6724" y="2070"/>
                    </a:lnTo>
                    <a:lnTo>
                      <a:pt x="5296" y="4167"/>
                    </a:lnTo>
                    <a:lnTo>
                      <a:pt x="1948" y="7428"/>
                    </a:lnTo>
                    <a:lnTo>
                      <a:pt x="1232" y="7428"/>
                    </a:lnTo>
                    <a:lnTo>
                      <a:pt x="0" y="9510"/>
                    </a:lnTo>
                    <a:lnTo>
                      <a:pt x="92" y="13288"/>
                    </a:lnTo>
                    <a:lnTo>
                      <a:pt x="773" y="15544"/>
                    </a:lnTo>
                    <a:lnTo>
                      <a:pt x="2067" y="12989"/>
                    </a:lnTo>
                    <a:lnTo>
                      <a:pt x="3646" y="15959"/>
                    </a:lnTo>
                    <a:cubicBezTo>
                      <a:pt x="4278" y="16734"/>
                      <a:pt x="4893" y="17587"/>
                      <a:pt x="5489" y="18514"/>
                    </a:cubicBezTo>
                    <a:cubicBezTo>
                      <a:pt x="6102" y="19467"/>
                      <a:pt x="6694" y="20497"/>
                      <a:pt x="7263" y="21600"/>
                    </a:cubicBezTo>
                    <a:lnTo>
                      <a:pt x="8821" y="21600"/>
                    </a:lnTo>
                    <a:lnTo>
                      <a:pt x="10787" y="16890"/>
                    </a:lnTo>
                    <a:lnTo>
                      <a:pt x="12583" y="16890"/>
                    </a:lnTo>
                    <a:lnTo>
                      <a:pt x="15533" y="16716"/>
                    </a:lnTo>
                    <a:lnTo>
                      <a:pt x="17142" y="13513"/>
                    </a:lnTo>
                    <a:lnTo>
                      <a:pt x="18721" y="10914"/>
                    </a:lnTo>
                    <a:lnTo>
                      <a:pt x="20955" y="10041"/>
                    </a:lnTo>
                    <a:lnTo>
                      <a:pt x="21600" y="8323"/>
                    </a:lnTo>
                    <a:lnTo>
                      <a:pt x="20688" y="4902"/>
                    </a:lnTo>
                    <a:lnTo>
                      <a:pt x="19658" y="3045"/>
                    </a:lnTo>
                    <a:lnTo>
                      <a:pt x="18823" y="1655"/>
                    </a:lnTo>
                    <a:lnTo>
                      <a:pt x="17441" y="27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Shape 2045">
                <a:extLst>
                  <a:ext uri="{FF2B5EF4-FFF2-40B4-BE49-F238E27FC236}">
                    <a16:creationId xmlns:a16="http://schemas.microsoft.com/office/drawing/2014/main" id="{58915B28-3EBB-464E-93FA-83851B827C8A}"/>
                  </a:ext>
                </a:extLst>
              </p:cNvPr>
              <p:cNvSpPr/>
              <p:nvPr/>
            </p:nvSpPr>
            <p:spPr>
              <a:xfrm>
                <a:off x="7780856" y="634120"/>
                <a:ext cx="73969" cy="35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6" y="0"/>
                    </a:moveTo>
                    <a:lnTo>
                      <a:pt x="10983" y="4657"/>
                    </a:lnTo>
                    <a:lnTo>
                      <a:pt x="5919" y="4185"/>
                    </a:lnTo>
                    <a:lnTo>
                      <a:pt x="0" y="5818"/>
                    </a:lnTo>
                    <a:lnTo>
                      <a:pt x="17" y="18606"/>
                    </a:lnTo>
                    <a:lnTo>
                      <a:pt x="11091" y="21600"/>
                    </a:lnTo>
                    <a:lnTo>
                      <a:pt x="21600" y="16735"/>
                    </a:lnTo>
                    <a:lnTo>
                      <a:pt x="21483" y="2347"/>
                    </a:lnTo>
                    <a:lnTo>
                      <a:pt x="151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Shape 2046">
                <a:extLst>
                  <a:ext uri="{FF2B5EF4-FFF2-40B4-BE49-F238E27FC236}">
                    <a16:creationId xmlns:a16="http://schemas.microsoft.com/office/drawing/2014/main" id="{7D70190D-1848-4816-8406-579721C8BF41}"/>
                  </a:ext>
                </a:extLst>
              </p:cNvPr>
              <p:cNvSpPr/>
              <p:nvPr/>
            </p:nvSpPr>
            <p:spPr>
              <a:xfrm>
                <a:off x="7801558" y="1057991"/>
                <a:ext cx="63008" cy="41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79" y="0"/>
                    </a:moveTo>
                    <a:lnTo>
                      <a:pt x="0" y="1898"/>
                    </a:lnTo>
                    <a:lnTo>
                      <a:pt x="497" y="14515"/>
                    </a:lnTo>
                    <a:lnTo>
                      <a:pt x="10043" y="15938"/>
                    </a:lnTo>
                    <a:lnTo>
                      <a:pt x="21600" y="21600"/>
                    </a:lnTo>
                    <a:lnTo>
                      <a:pt x="18457" y="5083"/>
                    </a:lnTo>
                    <a:lnTo>
                      <a:pt x="977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Shape 2047">
                <a:extLst>
                  <a:ext uri="{FF2B5EF4-FFF2-40B4-BE49-F238E27FC236}">
                    <a16:creationId xmlns:a16="http://schemas.microsoft.com/office/drawing/2014/main" id="{97912342-0539-4E96-957B-CFC1AE914D69}"/>
                  </a:ext>
                </a:extLst>
              </p:cNvPr>
              <p:cNvSpPr/>
              <p:nvPr/>
            </p:nvSpPr>
            <p:spPr>
              <a:xfrm>
                <a:off x="7808659" y="1103637"/>
                <a:ext cx="38241" cy="29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0" y="2345"/>
                    </a:moveTo>
                    <a:lnTo>
                      <a:pt x="2749" y="0"/>
                    </a:lnTo>
                    <a:lnTo>
                      <a:pt x="0" y="17437"/>
                    </a:lnTo>
                    <a:lnTo>
                      <a:pt x="16227" y="21600"/>
                    </a:lnTo>
                    <a:lnTo>
                      <a:pt x="21600" y="10871"/>
                    </a:lnTo>
                    <a:lnTo>
                      <a:pt x="12170" y="234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Shape 2048">
                <a:extLst>
                  <a:ext uri="{FF2B5EF4-FFF2-40B4-BE49-F238E27FC236}">
                    <a16:creationId xmlns:a16="http://schemas.microsoft.com/office/drawing/2014/main" id="{022A0788-1A9E-4989-9028-25F58B2EE9A1}"/>
                  </a:ext>
                </a:extLst>
              </p:cNvPr>
              <p:cNvSpPr/>
              <p:nvPr/>
            </p:nvSpPr>
            <p:spPr>
              <a:xfrm>
                <a:off x="7533024" y="1510068"/>
                <a:ext cx="253491" cy="245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82" y="115"/>
                    </a:moveTo>
                    <a:lnTo>
                      <a:pt x="11359" y="0"/>
                    </a:lnTo>
                    <a:lnTo>
                      <a:pt x="9153" y="2568"/>
                    </a:lnTo>
                    <a:lnTo>
                      <a:pt x="6986" y="4361"/>
                    </a:lnTo>
                    <a:lnTo>
                      <a:pt x="4456" y="4002"/>
                    </a:lnTo>
                    <a:lnTo>
                      <a:pt x="1440" y="5073"/>
                    </a:lnTo>
                    <a:lnTo>
                      <a:pt x="1800" y="7574"/>
                    </a:lnTo>
                    <a:lnTo>
                      <a:pt x="3652" y="8406"/>
                    </a:lnTo>
                    <a:lnTo>
                      <a:pt x="4457" y="9915"/>
                    </a:lnTo>
                    <a:lnTo>
                      <a:pt x="3642" y="11583"/>
                    </a:lnTo>
                    <a:lnTo>
                      <a:pt x="2953" y="12535"/>
                    </a:lnTo>
                    <a:lnTo>
                      <a:pt x="2371" y="14995"/>
                    </a:lnTo>
                    <a:lnTo>
                      <a:pt x="42" y="15588"/>
                    </a:lnTo>
                    <a:lnTo>
                      <a:pt x="0" y="17102"/>
                    </a:lnTo>
                    <a:lnTo>
                      <a:pt x="974" y="18138"/>
                    </a:lnTo>
                    <a:lnTo>
                      <a:pt x="1672" y="20768"/>
                    </a:lnTo>
                    <a:lnTo>
                      <a:pt x="3483" y="21600"/>
                    </a:lnTo>
                    <a:lnTo>
                      <a:pt x="5773" y="20165"/>
                    </a:lnTo>
                    <a:lnTo>
                      <a:pt x="8334" y="18253"/>
                    </a:lnTo>
                    <a:lnTo>
                      <a:pt x="10697" y="17097"/>
                    </a:lnTo>
                    <a:cubicBezTo>
                      <a:pt x="11878" y="17476"/>
                      <a:pt x="13148" y="17434"/>
                      <a:pt x="14302" y="16978"/>
                    </a:cubicBezTo>
                    <a:cubicBezTo>
                      <a:pt x="14998" y="16703"/>
                      <a:pt x="15630" y="16284"/>
                      <a:pt x="16161" y="15748"/>
                    </a:cubicBezTo>
                    <a:cubicBezTo>
                      <a:pt x="16616" y="15267"/>
                      <a:pt x="16972" y="14698"/>
                      <a:pt x="17209" y="14074"/>
                    </a:cubicBezTo>
                    <a:cubicBezTo>
                      <a:pt x="17751" y="12641"/>
                      <a:pt x="17639" y="11035"/>
                      <a:pt x="16903" y="9696"/>
                    </a:cubicBezTo>
                    <a:lnTo>
                      <a:pt x="17252" y="7434"/>
                    </a:lnTo>
                    <a:lnTo>
                      <a:pt x="18650" y="5686"/>
                    </a:lnTo>
                    <a:lnTo>
                      <a:pt x="20358" y="4730"/>
                    </a:lnTo>
                    <a:lnTo>
                      <a:pt x="21600" y="2658"/>
                    </a:lnTo>
                    <a:lnTo>
                      <a:pt x="19703" y="870"/>
                    </a:lnTo>
                    <a:lnTo>
                      <a:pt x="16922" y="162"/>
                    </a:lnTo>
                    <a:lnTo>
                      <a:pt x="1538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Shape 2049">
                <a:extLst>
                  <a:ext uri="{FF2B5EF4-FFF2-40B4-BE49-F238E27FC236}">
                    <a16:creationId xmlns:a16="http://schemas.microsoft.com/office/drawing/2014/main" id="{8EBD7B02-569D-4613-BB30-E7AD8EA037F1}"/>
                  </a:ext>
                </a:extLst>
              </p:cNvPr>
              <p:cNvSpPr/>
              <p:nvPr/>
            </p:nvSpPr>
            <p:spPr>
              <a:xfrm>
                <a:off x="7766980" y="1336422"/>
                <a:ext cx="370663" cy="486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88" y="0"/>
                    </a:moveTo>
                    <a:lnTo>
                      <a:pt x="5027" y="806"/>
                    </a:lnTo>
                    <a:lnTo>
                      <a:pt x="3705" y="828"/>
                    </a:lnTo>
                    <a:lnTo>
                      <a:pt x="3047" y="1789"/>
                    </a:lnTo>
                    <a:lnTo>
                      <a:pt x="3106" y="2665"/>
                    </a:lnTo>
                    <a:lnTo>
                      <a:pt x="2104" y="3622"/>
                    </a:lnTo>
                    <a:lnTo>
                      <a:pt x="2256" y="4561"/>
                    </a:lnTo>
                    <a:lnTo>
                      <a:pt x="3288" y="5341"/>
                    </a:lnTo>
                    <a:lnTo>
                      <a:pt x="4241" y="6303"/>
                    </a:lnTo>
                    <a:lnTo>
                      <a:pt x="3288" y="6900"/>
                    </a:lnTo>
                    <a:lnTo>
                      <a:pt x="3129" y="7663"/>
                    </a:lnTo>
                    <a:cubicBezTo>
                      <a:pt x="3378" y="7883"/>
                      <a:pt x="3663" y="8077"/>
                      <a:pt x="3979" y="8241"/>
                    </a:cubicBezTo>
                    <a:cubicBezTo>
                      <a:pt x="4404" y="8461"/>
                      <a:pt x="4878" y="8624"/>
                      <a:pt x="5379" y="8720"/>
                    </a:cubicBezTo>
                    <a:lnTo>
                      <a:pt x="6013" y="7816"/>
                    </a:lnTo>
                    <a:lnTo>
                      <a:pt x="7340" y="7877"/>
                    </a:lnTo>
                    <a:lnTo>
                      <a:pt x="8475" y="8655"/>
                    </a:lnTo>
                    <a:lnTo>
                      <a:pt x="8475" y="9799"/>
                    </a:lnTo>
                    <a:cubicBezTo>
                      <a:pt x="8649" y="10161"/>
                      <a:pt x="8756" y="10540"/>
                      <a:pt x="8794" y="10924"/>
                    </a:cubicBezTo>
                    <a:cubicBezTo>
                      <a:pt x="8852" y="11516"/>
                      <a:pt x="8744" y="12110"/>
                      <a:pt x="8478" y="12668"/>
                    </a:cubicBezTo>
                    <a:lnTo>
                      <a:pt x="6756" y="12970"/>
                    </a:lnTo>
                    <a:lnTo>
                      <a:pt x="5830" y="13030"/>
                    </a:lnTo>
                    <a:lnTo>
                      <a:pt x="3796" y="13504"/>
                    </a:lnTo>
                    <a:lnTo>
                      <a:pt x="3975" y="14368"/>
                    </a:lnTo>
                    <a:lnTo>
                      <a:pt x="4901" y="14529"/>
                    </a:lnTo>
                    <a:lnTo>
                      <a:pt x="4662" y="15465"/>
                    </a:lnTo>
                    <a:lnTo>
                      <a:pt x="3020" y="15884"/>
                    </a:lnTo>
                    <a:lnTo>
                      <a:pt x="2091" y="16123"/>
                    </a:lnTo>
                    <a:lnTo>
                      <a:pt x="3022" y="16841"/>
                    </a:lnTo>
                    <a:lnTo>
                      <a:pt x="4564" y="17538"/>
                    </a:lnTo>
                    <a:lnTo>
                      <a:pt x="5725" y="17538"/>
                    </a:lnTo>
                    <a:lnTo>
                      <a:pt x="8134" y="17880"/>
                    </a:lnTo>
                    <a:lnTo>
                      <a:pt x="8426" y="18623"/>
                    </a:lnTo>
                    <a:lnTo>
                      <a:pt x="7232" y="19258"/>
                    </a:lnTo>
                    <a:lnTo>
                      <a:pt x="4232" y="19559"/>
                    </a:lnTo>
                    <a:lnTo>
                      <a:pt x="2642" y="20099"/>
                    </a:lnTo>
                    <a:lnTo>
                      <a:pt x="735" y="20340"/>
                    </a:lnTo>
                    <a:lnTo>
                      <a:pt x="0" y="21060"/>
                    </a:lnTo>
                    <a:lnTo>
                      <a:pt x="502" y="21600"/>
                    </a:lnTo>
                    <a:lnTo>
                      <a:pt x="2782" y="21359"/>
                    </a:lnTo>
                    <a:cubicBezTo>
                      <a:pt x="3310" y="21133"/>
                      <a:pt x="3861" y="20938"/>
                      <a:pt x="4428" y="20777"/>
                    </a:cubicBezTo>
                    <a:cubicBezTo>
                      <a:pt x="5234" y="20547"/>
                      <a:pt x="6071" y="20386"/>
                      <a:pt x="6924" y="20295"/>
                    </a:cubicBezTo>
                    <a:lnTo>
                      <a:pt x="8622" y="20174"/>
                    </a:lnTo>
                    <a:lnTo>
                      <a:pt x="11277" y="19873"/>
                    </a:lnTo>
                    <a:lnTo>
                      <a:pt x="12657" y="19753"/>
                    </a:lnTo>
                    <a:lnTo>
                      <a:pt x="14884" y="19050"/>
                    </a:lnTo>
                    <a:lnTo>
                      <a:pt x="16583" y="19391"/>
                    </a:lnTo>
                    <a:lnTo>
                      <a:pt x="19689" y="19030"/>
                    </a:lnTo>
                    <a:lnTo>
                      <a:pt x="18335" y="18548"/>
                    </a:lnTo>
                    <a:lnTo>
                      <a:pt x="16662" y="17767"/>
                    </a:lnTo>
                    <a:lnTo>
                      <a:pt x="21520" y="16502"/>
                    </a:lnTo>
                    <a:lnTo>
                      <a:pt x="21600" y="15842"/>
                    </a:lnTo>
                    <a:lnTo>
                      <a:pt x="21042" y="14238"/>
                    </a:lnTo>
                    <a:lnTo>
                      <a:pt x="19695" y="14120"/>
                    </a:lnTo>
                    <a:lnTo>
                      <a:pt x="18773" y="15157"/>
                    </a:lnTo>
                    <a:lnTo>
                      <a:pt x="16954" y="14916"/>
                    </a:lnTo>
                    <a:cubicBezTo>
                      <a:pt x="16658" y="14546"/>
                      <a:pt x="16446" y="14141"/>
                      <a:pt x="16327" y="13718"/>
                    </a:cubicBezTo>
                    <a:cubicBezTo>
                      <a:pt x="16175" y="13182"/>
                      <a:pt x="16175" y="12628"/>
                      <a:pt x="16327" y="12092"/>
                    </a:cubicBezTo>
                    <a:cubicBezTo>
                      <a:pt x="16208" y="11609"/>
                      <a:pt x="15994" y="11142"/>
                      <a:pt x="15690" y="10709"/>
                    </a:cubicBezTo>
                    <a:cubicBezTo>
                      <a:pt x="15360" y="10238"/>
                      <a:pt x="14929" y="9811"/>
                      <a:pt x="14416" y="9446"/>
                    </a:cubicBezTo>
                    <a:lnTo>
                      <a:pt x="13327" y="7779"/>
                    </a:lnTo>
                    <a:lnTo>
                      <a:pt x="10543" y="6097"/>
                    </a:lnTo>
                    <a:lnTo>
                      <a:pt x="8818" y="6097"/>
                    </a:lnTo>
                    <a:lnTo>
                      <a:pt x="7603" y="5799"/>
                    </a:lnTo>
                    <a:cubicBezTo>
                      <a:pt x="7249" y="5554"/>
                      <a:pt x="7071" y="5196"/>
                      <a:pt x="7125" y="4835"/>
                    </a:cubicBezTo>
                    <a:cubicBezTo>
                      <a:pt x="7216" y="4226"/>
                      <a:pt x="7901" y="3767"/>
                      <a:pt x="8711" y="3773"/>
                    </a:cubicBezTo>
                    <a:lnTo>
                      <a:pt x="10301" y="2689"/>
                    </a:lnTo>
                    <a:lnTo>
                      <a:pt x="8469" y="2151"/>
                    </a:lnTo>
                    <a:lnTo>
                      <a:pt x="6346" y="1730"/>
                    </a:lnTo>
                    <a:lnTo>
                      <a:pt x="6979" y="1072"/>
                    </a:lnTo>
                    <a:lnTo>
                      <a:pt x="7431" y="111"/>
                    </a:lnTo>
                    <a:lnTo>
                      <a:pt x="62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Shape 2050">
                <a:extLst>
                  <a:ext uri="{FF2B5EF4-FFF2-40B4-BE49-F238E27FC236}">
                    <a16:creationId xmlns:a16="http://schemas.microsoft.com/office/drawing/2014/main" id="{C0E23037-89D2-4099-924F-7616219F8DE2}"/>
                  </a:ext>
                </a:extLst>
              </p:cNvPr>
              <p:cNvSpPr/>
              <p:nvPr/>
            </p:nvSpPr>
            <p:spPr>
              <a:xfrm>
                <a:off x="7825118" y="1551054"/>
                <a:ext cx="29309" cy="37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05" y="858"/>
                    </a:moveTo>
                    <a:lnTo>
                      <a:pt x="0" y="8854"/>
                    </a:lnTo>
                    <a:lnTo>
                      <a:pt x="5633" y="18505"/>
                    </a:lnTo>
                    <a:lnTo>
                      <a:pt x="16548" y="21600"/>
                    </a:lnTo>
                    <a:lnTo>
                      <a:pt x="21600" y="10060"/>
                    </a:lnTo>
                    <a:lnTo>
                      <a:pt x="18861" y="0"/>
                    </a:lnTo>
                    <a:lnTo>
                      <a:pt x="4405" y="85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Shape 2051">
                <a:extLst>
                  <a:ext uri="{FF2B5EF4-FFF2-40B4-BE49-F238E27FC236}">
                    <a16:creationId xmlns:a16="http://schemas.microsoft.com/office/drawing/2014/main" id="{9EC8CA83-DEDB-4574-BA12-855B7029EA96}"/>
                  </a:ext>
                </a:extLst>
              </p:cNvPr>
              <p:cNvSpPr/>
              <p:nvPr/>
            </p:nvSpPr>
            <p:spPr>
              <a:xfrm>
                <a:off x="7863851" y="1852213"/>
                <a:ext cx="31824" cy="29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14" y="0"/>
                    </a:moveTo>
                    <a:lnTo>
                      <a:pt x="0" y="6137"/>
                    </a:lnTo>
                    <a:lnTo>
                      <a:pt x="4727" y="21600"/>
                    </a:lnTo>
                    <a:lnTo>
                      <a:pt x="21600" y="12940"/>
                    </a:lnTo>
                    <a:lnTo>
                      <a:pt x="132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Shape 2052">
                <a:extLst>
                  <a:ext uri="{FF2B5EF4-FFF2-40B4-BE49-F238E27FC236}">
                    <a16:creationId xmlns:a16="http://schemas.microsoft.com/office/drawing/2014/main" id="{F35325C4-A25A-41C0-A93A-EC509C142C49}"/>
                  </a:ext>
                </a:extLst>
              </p:cNvPr>
              <p:cNvSpPr/>
              <p:nvPr/>
            </p:nvSpPr>
            <p:spPr>
              <a:xfrm>
                <a:off x="7909355" y="1862160"/>
                <a:ext cx="29309" cy="29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630" y="1789"/>
                    </a:lnTo>
                    <a:lnTo>
                      <a:pt x="0" y="17575"/>
                    </a:lnTo>
                    <a:lnTo>
                      <a:pt x="1642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Shape 2053">
                <a:extLst>
                  <a:ext uri="{FF2B5EF4-FFF2-40B4-BE49-F238E27FC236}">
                    <a16:creationId xmlns:a16="http://schemas.microsoft.com/office/drawing/2014/main" id="{298DBD12-0276-4A11-AB71-7FB102D42E83}"/>
                  </a:ext>
                </a:extLst>
              </p:cNvPr>
              <p:cNvSpPr/>
              <p:nvPr/>
            </p:nvSpPr>
            <p:spPr>
              <a:xfrm>
                <a:off x="8121423" y="2454550"/>
                <a:ext cx="70726" cy="82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5" h="21188" extrusionOk="0">
                    <a:moveTo>
                      <a:pt x="11664" y="4816"/>
                    </a:moveTo>
                    <a:lnTo>
                      <a:pt x="9025" y="9331"/>
                    </a:lnTo>
                    <a:lnTo>
                      <a:pt x="6223" y="14637"/>
                    </a:lnTo>
                    <a:lnTo>
                      <a:pt x="0" y="13938"/>
                    </a:lnTo>
                    <a:lnTo>
                      <a:pt x="635" y="18481"/>
                    </a:lnTo>
                    <a:lnTo>
                      <a:pt x="7824" y="19865"/>
                    </a:lnTo>
                    <a:cubicBezTo>
                      <a:pt x="10049" y="21332"/>
                      <a:pt x="12992" y="21600"/>
                      <a:pt x="15502" y="20564"/>
                    </a:cubicBezTo>
                    <a:cubicBezTo>
                      <a:pt x="19950" y="18729"/>
                      <a:pt x="21600" y="13831"/>
                      <a:pt x="19023" y="10107"/>
                    </a:cubicBezTo>
                    <a:lnTo>
                      <a:pt x="19415" y="0"/>
                    </a:lnTo>
                    <a:lnTo>
                      <a:pt x="11664" y="481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Shape 2054">
                <a:extLst>
                  <a:ext uri="{FF2B5EF4-FFF2-40B4-BE49-F238E27FC236}">
                    <a16:creationId xmlns:a16="http://schemas.microsoft.com/office/drawing/2014/main" id="{A71D7A80-9834-46A3-80FF-F356536A9526}"/>
                  </a:ext>
                </a:extLst>
              </p:cNvPr>
              <p:cNvSpPr/>
              <p:nvPr/>
            </p:nvSpPr>
            <p:spPr>
              <a:xfrm>
                <a:off x="8494333" y="2278498"/>
                <a:ext cx="58538" cy="93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61" y="1731"/>
                    </a:moveTo>
                    <a:lnTo>
                      <a:pt x="11853" y="5894"/>
                    </a:lnTo>
                    <a:lnTo>
                      <a:pt x="4206" y="5101"/>
                    </a:lnTo>
                    <a:lnTo>
                      <a:pt x="0" y="9460"/>
                    </a:lnTo>
                    <a:lnTo>
                      <a:pt x="168" y="14442"/>
                    </a:lnTo>
                    <a:cubicBezTo>
                      <a:pt x="2798" y="15061"/>
                      <a:pt x="5194" y="16010"/>
                      <a:pt x="7206" y="17228"/>
                    </a:cubicBezTo>
                    <a:cubicBezTo>
                      <a:pt x="9251" y="18466"/>
                      <a:pt x="10854" y="19955"/>
                      <a:pt x="11913" y="21600"/>
                    </a:cubicBezTo>
                    <a:lnTo>
                      <a:pt x="21600" y="20338"/>
                    </a:lnTo>
                    <a:lnTo>
                      <a:pt x="21600" y="12245"/>
                    </a:lnTo>
                    <a:lnTo>
                      <a:pt x="20591" y="5088"/>
                    </a:lnTo>
                    <a:lnTo>
                      <a:pt x="18069" y="0"/>
                    </a:lnTo>
                    <a:lnTo>
                      <a:pt x="13661" y="1731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Shape 2055">
                <a:extLst>
                  <a:ext uri="{FF2B5EF4-FFF2-40B4-BE49-F238E27FC236}">
                    <a16:creationId xmlns:a16="http://schemas.microsoft.com/office/drawing/2014/main" id="{2774FAEE-2229-4326-A3B6-9A59A5676FF3}"/>
                  </a:ext>
                </a:extLst>
              </p:cNvPr>
              <p:cNvSpPr/>
              <p:nvPr/>
            </p:nvSpPr>
            <p:spPr>
              <a:xfrm>
                <a:off x="8471468" y="2406805"/>
                <a:ext cx="79415" cy="13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5" h="21324" extrusionOk="0">
                    <a:moveTo>
                      <a:pt x="8993" y="0"/>
                    </a:moveTo>
                    <a:lnTo>
                      <a:pt x="4720" y="2328"/>
                    </a:lnTo>
                    <a:lnTo>
                      <a:pt x="264" y="4061"/>
                    </a:lnTo>
                    <a:lnTo>
                      <a:pt x="0" y="7596"/>
                    </a:lnTo>
                    <a:lnTo>
                      <a:pt x="4908" y="9951"/>
                    </a:lnTo>
                    <a:lnTo>
                      <a:pt x="4908" y="14304"/>
                    </a:lnTo>
                    <a:lnTo>
                      <a:pt x="7308" y="16172"/>
                    </a:lnTo>
                    <a:lnTo>
                      <a:pt x="8380" y="19699"/>
                    </a:lnTo>
                    <a:cubicBezTo>
                      <a:pt x="8501" y="20496"/>
                      <a:pt x="9534" y="21148"/>
                      <a:pt x="10902" y="21289"/>
                    </a:cubicBezTo>
                    <a:cubicBezTo>
                      <a:pt x="13902" y="21600"/>
                      <a:pt x="16165" y="19752"/>
                      <a:pt x="14647" y="18231"/>
                    </a:cubicBezTo>
                    <a:lnTo>
                      <a:pt x="18270" y="17605"/>
                    </a:lnTo>
                    <a:cubicBezTo>
                      <a:pt x="19422" y="16417"/>
                      <a:pt x="20233" y="15129"/>
                      <a:pt x="20671" y="13792"/>
                    </a:cubicBezTo>
                    <a:cubicBezTo>
                      <a:pt x="21600" y="10953"/>
                      <a:pt x="20834" y="8017"/>
                      <a:pt x="18496" y="5460"/>
                    </a:cubicBezTo>
                    <a:lnTo>
                      <a:pt x="18149" y="907"/>
                    </a:lnTo>
                    <a:lnTo>
                      <a:pt x="899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Shape 2056">
                <a:extLst>
                  <a:ext uri="{FF2B5EF4-FFF2-40B4-BE49-F238E27FC236}">
                    <a16:creationId xmlns:a16="http://schemas.microsoft.com/office/drawing/2014/main" id="{849FB717-F803-41C9-B28D-B51D9FC38020}"/>
                  </a:ext>
                </a:extLst>
              </p:cNvPr>
              <p:cNvSpPr/>
              <p:nvPr/>
            </p:nvSpPr>
            <p:spPr>
              <a:xfrm>
                <a:off x="8713729" y="2593745"/>
                <a:ext cx="156692" cy="84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4" extrusionOk="0">
                    <a:moveTo>
                      <a:pt x="7882" y="0"/>
                    </a:moveTo>
                    <a:lnTo>
                      <a:pt x="5685" y="3441"/>
                    </a:lnTo>
                    <a:lnTo>
                      <a:pt x="1488" y="2877"/>
                    </a:lnTo>
                    <a:lnTo>
                      <a:pt x="0" y="5287"/>
                    </a:lnTo>
                    <a:lnTo>
                      <a:pt x="2117" y="8371"/>
                    </a:lnTo>
                    <a:lnTo>
                      <a:pt x="8892" y="11123"/>
                    </a:lnTo>
                    <a:lnTo>
                      <a:pt x="13224" y="15942"/>
                    </a:lnTo>
                    <a:lnTo>
                      <a:pt x="17549" y="21334"/>
                    </a:lnTo>
                    <a:lnTo>
                      <a:pt x="19418" y="15125"/>
                    </a:lnTo>
                    <a:lnTo>
                      <a:pt x="19418" y="11123"/>
                    </a:lnTo>
                    <a:lnTo>
                      <a:pt x="21600" y="5502"/>
                    </a:lnTo>
                    <a:cubicBezTo>
                      <a:pt x="21188" y="3626"/>
                      <a:pt x="20374" y="2139"/>
                      <a:pt x="19348" y="1386"/>
                    </a:cubicBezTo>
                    <a:cubicBezTo>
                      <a:pt x="17095" y="-266"/>
                      <a:pt x="14537" y="1740"/>
                      <a:pt x="13641" y="5861"/>
                    </a:cubicBezTo>
                    <a:lnTo>
                      <a:pt x="11263" y="1414"/>
                    </a:lnTo>
                    <a:lnTo>
                      <a:pt x="788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Shape 2057">
                <a:extLst>
                  <a:ext uri="{FF2B5EF4-FFF2-40B4-BE49-F238E27FC236}">
                    <a16:creationId xmlns:a16="http://schemas.microsoft.com/office/drawing/2014/main" id="{9083BC82-EBD4-4A01-9705-F6B0A4776B3C}"/>
                  </a:ext>
                </a:extLst>
              </p:cNvPr>
              <p:cNvSpPr/>
              <p:nvPr/>
            </p:nvSpPr>
            <p:spPr>
              <a:xfrm>
                <a:off x="8788139" y="2725156"/>
                <a:ext cx="34725" cy="30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74" y="1048"/>
                    </a:moveTo>
                    <a:lnTo>
                      <a:pt x="1426" y="0"/>
                    </a:lnTo>
                    <a:lnTo>
                      <a:pt x="0" y="17702"/>
                    </a:lnTo>
                    <a:lnTo>
                      <a:pt x="21600" y="21600"/>
                    </a:lnTo>
                    <a:lnTo>
                      <a:pt x="15774" y="104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Shape 2058">
                <a:extLst>
                  <a:ext uri="{FF2B5EF4-FFF2-40B4-BE49-F238E27FC236}">
                    <a16:creationId xmlns:a16="http://schemas.microsoft.com/office/drawing/2014/main" id="{422FE8A3-6909-4E23-BBD1-1A2276B0DE7A}"/>
                  </a:ext>
                </a:extLst>
              </p:cNvPr>
              <p:cNvSpPr/>
              <p:nvPr/>
            </p:nvSpPr>
            <p:spPr>
              <a:xfrm>
                <a:off x="9326840" y="2754693"/>
                <a:ext cx="174372" cy="60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19779" extrusionOk="0">
                    <a:moveTo>
                      <a:pt x="12434" y="4397"/>
                    </a:moveTo>
                    <a:lnTo>
                      <a:pt x="7006" y="2044"/>
                    </a:lnTo>
                    <a:lnTo>
                      <a:pt x="3364" y="1828"/>
                    </a:lnTo>
                    <a:cubicBezTo>
                      <a:pt x="2241" y="-1757"/>
                      <a:pt x="29" y="279"/>
                      <a:pt x="0" y="4926"/>
                    </a:cubicBezTo>
                    <a:cubicBezTo>
                      <a:pt x="-35" y="10379"/>
                      <a:pt x="2718" y="12346"/>
                      <a:pt x="3736" y="7595"/>
                    </a:cubicBezTo>
                    <a:lnTo>
                      <a:pt x="6269" y="12491"/>
                    </a:lnTo>
                    <a:lnTo>
                      <a:pt x="8797" y="17829"/>
                    </a:lnTo>
                    <a:cubicBezTo>
                      <a:pt x="10237" y="18722"/>
                      <a:pt x="11702" y="19311"/>
                      <a:pt x="13178" y="19590"/>
                    </a:cubicBezTo>
                    <a:cubicBezTo>
                      <a:pt x="14509" y="19843"/>
                      <a:pt x="15846" y="19843"/>
                      <a:pt x="17178" y="19590"/>
                    </a:cubicBezTo>
                    <a:lnTo>
                      <a:pt x="21565" y="16031"/>
                    </a:lnTo>
                    <a:lnTo>
                      <a:pt x="21234" y="9358"/>
                    </a:lnTo>
                    <a:cubicBezTo>
                      <a:pt x="20150" y="10055"/>
                      <a:pt x="19031" y="10305"/>
                      <a:pt x="17917" y="10099"/>
                    </a:cubicBezTo>
                    <a:cubicBezTo>
                      <a:pt x="16919" y="9915"/>
                      <a:pt x="15935" y="9366"/>
                      <a:pt x="14995" y="8468"/>
                    </a:cubicBezTo>
                    <a:lnTo>
                      <a:pt x="12434" y="4397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Shape 2059">
                <a:extLst>
                  <a:ext uri="{FF2B5EF4-FFF2-40B4-BE49-F238E27FC236}">
                    <a16:creationId xmlns:a16="http://schemas.microsoft.com/office/drawing/2014/main" id="{3234C22A-6C8B-4C2D-AAED-B4241D3024C0}"/>
                  </a:ext>
                </a:extLst>
              </p:cNvPr>
              <p:cNvSpPr/>
              <p:nvPr/>
            </p:nvSpPr>
            <p:spPr>
              <a:xfrm>
                <a:off x="9018306" y="1189461"/>
                <a:ext cx="58040" cy="4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5" h="21600" extrusionOk="0">
                    <a:moveTo>
                      <a:pt x="13981" y="0"/>
                    </a:moveTo>
                    <a:lnTo>
                      <a:pt x="5719" y="857"/>
                    </a:lnTo>
                    <a:lnTo>
                      <a:pt x="0" y="11369"/>
                    </a:lnTo>
                    <a:lnTo>
                      <a:pt x="5962" y="17640"/>
                    </a:lnTo>
                    <a:lnTo>
                      <a:pt x="14301" y="21600"/>
                    </a:lnTo>
                    <a:cubicBezTo>
                      <a:pt x="17054" y="20527"/>
                      <a:pt x="19207" y="17865"/>
                      <a:pt x="20066" y="14472"/>
                    </a:cubicBezTo>
                    <a:cubicBezTo>
                      <a:pt x="21600" y="8411"/>
                      <a:pt x="18887" y="1959"/>
                      <a:pt x="139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Shape 2060">
                <a:extLst>
                  <a:ext uri="{FF2B5EF4-FFF2-40B4-BE49-F238E27FC236}">
                    <a16:creationId xmlns:a16="http://schemas.microsoft.com/office/drawing/2014/main" id="{5FC6E006-AF85-48B6-8E84-F495621AB891}"/>
                  </a:ext>
                </a:extLst>
              </p:cNvPr>
              <p:cNvSpPr/>
              <p:nvPr/>
            </p:nvSpPr>
            <p:spPr>
              <a:xfrm>
                <a:off x="14591447" y="5828348"/>
                <a:ext cx="2368956" cy="1809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7" extrusionOk="0">
                    <a:moveTo>
                      <a:pt x="5954" y="5356"/>
                    </a:moveTo>
                    <a:lnTo>
                      <a:pt x="5796" y="5869"/>
                    </a:lnTo>
                    <a:lnTo>
                      <a:pt x="5503" y="6311"/>
                    </a:lnTo>
                    <a:lnTo>
                      <a:pt x="5365" y="6483"/>
                    </a:lnTo>
                    <a:lnTo>
                      <a:pt x="5082" y="6656"/>
                    </a:lnTo>
                    <a:lnTo>
                      <a:pt x="4719" y="6834"/>
                    </a:lnTo>
                    <a:lnTo>
                      <a:pt x="4278" y="6893"/>
                    </a:lnTo>
                    <a:lnTo>
                      <a:pt x="3867" y="6963"/>
                    </a:lnTo>
                    <a:lnTo>
                      <a:pt x="3605" y="7152"/>
                    </a:lnTo>
                    <a:lnTo>
                      <a:pt x="3201" y="7421"/>
                    </a:lnTo>
                    <a:lnTo>
                      <a:pt x="2840" y="7616"/>
                    </a:lnTo>
                    <a:lnTo>
                      <a:pt x="2159" y="7891"/>
                    </a:lnTo>
                    <a:lnTo>
                      <a:pt x="1627" y="8085"/>
                    </a:lnTo>
                    <a:lnTo>
                      <a:pt x="1116" y="8295"/>
                    </a:lnTo>
                    <a:lnTo>
                      <a:pt x="1025" y="8677"/>
                    </a:lnTo>
                    <a:lnTo>
                      <a:pt x="980" y="8983"/>
                    </a:lnTo>
                    <a:lnTo>
                      <a:pt x="880" y="9313"/>
                    </a:lnTo>
                    <a:lnTo>
                      <a:pt x="718" y="9572"/>
                    </a:lnTo>
                    <a:lnTo>
                      <a:pt x="742" y="9911"/>
                    </a:lnTo>
                    <a:lnTo>
                      <a:pt x="766" y="10200"/>
                    </a:lnTo>
                    <a:lnTo>
                      <a:pt x="887" y="10459"/>
                    </a:lnTo>
                    <a:lnTo>
                      <a:pt x="982" y="10658"/>
                    </a:lnTo>
                    <a:lnTo>
                      <a:pt x="945" y="10981"/>
                    </a:lnTo>
                    <a:lnTo>
                      <a:pt x="804" y="11271"/>
                    </a:lnTo>
                    <a:lnTo>
                      <a:pt x="643" y="11837"/>
                    </a:lnTo>
                    <a:lnTo>
                      <a:pt x="607" y="12409"/>
                    </a:lnTo>
                    <a:lnTo>
                      <a:pt x="619" y="12825"/>
                    </a:lnTo>
                    <a:lnTo>
                      <a:pt x="619" y="14159"/>
                    </a:lnTo>
                    <a:lnTo>
                      <a:pt x="657" y="14449"/>
                    </a:lnTo>
                    <a:lnTo>
                      <a:pt x="756" y="14821"/>
                    </a:lnTo>
                    <a:lnTo>
                      <a:pt x="756" y="15123"/>
                    </a:lnTo>
                    <a:lnTo>
                      <a:pt x="806" y="15510"/>
                    </a:lnTo>
                    <a:lnTo>
                      <a:pt x="856" y="15799"/>
                    </a:lnTo>
                    <a:lnTo>
                      <a:pt x="756" y="16171"/>
                    </a:lnTo>
                    <a:lnTo>
                      <a:pt x="620" y="16478"/>
                    </a:lnTo>
                    <a:lnTo>
                      <a:pt x="546" y="16734"/>
                    </a:lnTo>
                    <a:lnTo>
                      <a:pt x="484" y="17052"/>
                    </a:lnTo>
                    <a:lnTo>
                      <a:pt x="393" y="17251"/>
                    </a:lnTo>
                    <a:lnTo>
                      <a:pt x="218" y="17348"/>
                    </a:lnTo>
                    <a:lnTo>
                      <a:pt x="0" y="17440"/>
                    </a:lnTo>
                    <a:lnTo>
                      <a:pt x="75" y="17639"/>
                    </a:lnTo>
                    <a:lnTo>
                      <a:pt x="148" y="17822"/>
                    </a:lnTo>
                    <a:lnTo>
                      <a:pt x="409" y="18166"/>
                    </a:lnTo>
                    <a:lnTo>
                      <a:pt x="717" y="18165"/>
                    </a:lnTo>
                    <a:lnTo>
                      <a:pt x="954" y="18364"/>
                    </a:lnTo>
                    <a:lnTo>
                      <a:pt x="1202" y="18316"/>
                    </a:lnTo>
                    <a:lnTo>
                      <a:pt x="1439" y="18047"/>
                    </a:lnTo>
                    <a:lnTo>
                      <a:pt x="1767" y="17901"/>
                    </a:lnTo>
                    <a:lnTo>
                      <a:pt x="2169" y="17804"/>
                    </a:lnTo>
                    <a:lnTo>
                      <a:pt x="2597" y="17535"/>
                    </a:lnTo>
                    <a:lnTo>
                      <a:pt x="2792" y="17454"/>
                    </a:lnTo>
                    <a:lnTo>
                      <a:pt x="3078" y="17389"/>
                    </a:lnTo>
                    <a:lnTo>
                      <a:pt x="3572" y="17373"/>
                    </a:lnTo>
                    <a:lnTo>
                      <a:pt x="3783" y="17308"/>
                    </a:lnTo>
                    <a:lnTo>
                      <a:pt x="4016" y="17260"/>
                    </a:lnTo>
                    <a:lnTo>
                      <a:pt x="4277" y="17211"/>
                    </a:lnTo>
                    <a:cubicBezTo>
                      <a:pt x="4368" y="17227"/>
                      <a:pt x="4461" y="17227"/>
                      <a:pt x="4552" y="17211"/>
                    </a:cubicBezTo>
                    <a:cubicBezTo>
                      <a:pt x="4646" y="17194"/>
                      <a:pt x="4738" y="17159"/>
                      <a:pt x="4825" y="17108"/>
                    </a:cubicBezTo>
                    <a:lnTo>
                      <a:pt x="5149" y="16802"/>
                    </a:lnTo>
                    <a:lnTo>
                      <a:pt x="5410" y="16608"/>
                    </a:lnTo>
                    <a:lnTo>
                      <a:pt x="5793" y="16451"/>
                    </a:lnTo>
                    <a:lnTo>
                      <a:pt x="6066" y="16339"/>
                    </a:lnTo>
                    <a:lnTo>
                      <a:pt x="6419" y="16236"/>
                    </a:lnTo>
                    <a:lnTo>
                      <a:pt x="7073" y="16033"/>
                    </a:lnTo>
                    <a:lnTo>
                      <a:pt x="7555" y="15812"/>
                    </a:lnTo>
                    <a:lnTo>
                      <a:pt x="7812" y="15893"/>
                    </a:lnTo>
                    <a:lnTo>
                      <a:pt x="8156" y="15925"/>
                    </a:lnTo>
                    <a:lnTo>
                      <a:pt x="8413" y="15764"/>
                    </a:lnTo>
                    <a:cubicBezTo>
                      <a:pt x="8514" y="15721"/>
                      <a:pt x="8618" y="15693"/>
                      <a:pt x="8724" y="15683"/>
                    </a:cubicBezTo>
                    <a:cubicBezTo>
                      <a:pt x="8850" y="15670"/>
                      <a:pt x="8977" y="15680"/>
                      <a:pt x="9101" y="15714"/>
                    </a:cubicBezTo>
                    <a:lnTo>
                      <a:pt x="9309" y="15811"/>
                    </a:lnTo>
                    <a:lnTo>
                      <a:pt x="9665" y="16129"/>
                    </a:lnTo>
                    <a:lnTo>
                      <a:pt x="9802" y="16323"/>
                    </a:lnTo>
                    <a:lnTo>
                      <a:pt x="10014" y="16431"/>
                    </a:lnTo>
                    <a:cubicBezTo>
                      <a:pt x="10054" y="16535"/>
                      <a:pt x="10087" y="16643"/>
                      <a:pt x="10112" y="16754"/>
                    </a:cubicBezTo>
                    <a:cubicBezTo>
                      <a:pt x="10146" y="16901"/>
                      <a:pt x="10167" y="17052"/>
                      <a:pt x="10174" y="17205"/>
                    </a:cubicBezTo>
                    <a:lnTo>
                      <a:pt x="10302" y="17344"/>
                    </a:lnTo>
                    <a:lnTo>
                      <a:pt x="10401" y="17554"/>
                    </a:lnTo>
                    <a:lnTo>
                      <a:pt x="10451" y="17811"/>
                    </a:lnTo>
                    <a:lnTo>
                      <a:pt x="10476" y="18064"/>
                    </a:lnTo>
                    <a:lnTo>
                      <a:pt x="10688" y="18145"/>
                    </a:lnTo>
                    <a:lnTo>
                      <a:pt x="10787" y="17837"/>
                    </a:lnTo>
                    <a:lnTo>
                      <a:pt x="10899" y="17643"/>
                    </a:lnTo>
                    <a:lnTo>
                      <a:pt x="11281" y="17568"/>
                    </a:lnTo>
                    <a:lnTo>
                      <a:pt x="11514" y="17330"/>
                    </a:lnTo>
                    <a:lnTo>
                      <a:pt x="11659" y="16996"/>
                    </a:lnTo>
                    <a:lnTo>
                      <a:pt x="11759" y="16727"/>
                    </a:lnTo>
                    <a:lnTo>
                      <a:pt x="11983" y="16727"/>
                    </a:lnTo>
                    <a:lnTo>
                      <a:pt x="12102" y="16986"/>
                    </a:lnTo>
                    <a:lnTo>
                      <a:pt x="12069" y="17282"/>
                    </a:lnTo>
                    <a:lnTo>
                      <a:pt x="11874" y="17524"/>
                    </a:lnTo>
                    <a:lnTo>
                      <a:pt x="11654" y="17767"/>
                    </a:lnTo>
                    <a:lnTo>
                      <a:pt x="11510" y="17972"/>
                    </a:lnTo>
                    <a:lnTo>
                      <a:pt x="11473" y="18225"/>
                    </a:lnTo>
                    <a:lnTo>
                      <a:pt x="11274" y="18418"/>
                    </a:lnTo>
                    <a:lnTo>
                      <a:pt x="11125" y="18467"/>
                    </a:lnTo>
                    <a:lnTo>
                      <a:pt x="11188" y="18634"/>
                    </a:lnTo>
                    <a:lnTo>
                      <a:pt x="11336" y="18634"/>
                    </a:lnTo>
                    <a:lnTo>
                      <a:pt x="11507" y="18537"/>
                    </a:lnTo>
                    <a:lnTo>
                      <a:pt x="11648" y="18208"/>
                    </a:lnTo>
                    <a:lnTo>
                      <a:pt x="11859" y="17966"/>
                    </a:lnTo>
                    <a:lnTo>
                      <a:pt x="11982" y="17997"/>
                    </a:lnTo>
                    <a:lnTo>
                      <a:pt x="12028" y="18234"/>
                    </a:lnTo>
                    <a:lnTo>
                      <a:pt x="12003" y="18557"/>
                    </a:lnTo>
                    <a:lnTo>
                      <a:pt x="11990" y="18719"/>
                    </a:lnTo>
                    <a:lnTo>
                      <a:pt x="12143" y="18913"/>
                    </a:lnTo>
                    <a:lnTo>
                      <a:pt x="12243" y="19251"/>
                    </a:lnTo>
                    <a:lnTo>
                      <a:pt x="12130" y="19639"/>
                    </a:lnTo>
                    <a:lnTo>
                      <a:pt x="12031" y="19855"/>
                    </a:lnTo>
                    <a:lnTo>
                      <a:pt x="11944" y="20096"/>
                    </a:lnTo>
                    <a:lnTo>
                      <a:pt x="12193" y="20469"/>
                    </a:lnTo>
                    <a:lnTo>
                      <a:pt x="12600" y="20760"/>
                    </a:lnTo>
                    <a:lnTo>
                      <a:pt x="12912" y="21094"/>
                    </a:lnTo>
                    <a:lnTo>
                      <a:pt x="13119" y="21142"/>
                    </a:lnTo>
                    <a:lnTo>
                      <a:pt x="13372" y="21202"/>
                    </a:lnTo>
                    <a:cubicBezTo>
                      <a:pt x="13427" y="21195"/>
                      <a:pt x="13481" y="21173"/>
                      <a:pt x="13529" y="21138"/>
                    </a:cubicBezTo>
                    <a:cubicBezTo>
                      <a:pt x="13608" y="21080"/>
                      <a:pt x="13669" y="20988"/>
                      <a:pt x="13703" y="20879"/>
                    </a:cubicBezTo>
                    <a:lnTo>
                      <a:pt x="13911" y="20820"/>
                    </a:lnTo>
                    <a:lnTo>
                      <a:pt x="14131" y="20831"/>
                    </a:lnTo>
                    <a:lnTo>
                      <a:pt x="14366" y="21000"/>
                    </a:lnTo>
                    <a:lnTo>
                      <a:pt x="14503" y="21323"/>
                    </a:lnTo>
                    <a:cubicBezTo>
                      <a:pt x="14516" y="21451"/>
                      <a:pt x="14589" y="21554"/>
                      <a:pt x="14686" y="21581"/>
                    </a:cubicBezTo>
                    <a:cubicBezTo>
                      <a:pt x="14755" y="21600"/>
                      <a:pt x="14827" y="21576"/>
                      <a:pt x="14881" y="21516"/>
                    </a:cubicBezTo>
                    <a:lnTo>
                      <a:pt x="15117" y="21042"/>
                    </a:lnTo>
                    <a:cubicBezTo>
                      <a:pt x="15153" y="20962"/>
                      <a:pt x="15199" y="20891"/>
                      <a:pt x="15254" y="20832"/>
                    </a:cubicBezTo>
                    <a:cubicBezTo>
                      <a:pt x="15361" y="20715"/>
                      <a:pt x="15495" y="20649"/>
                      <a:pt x="15635" y="20643"/>
                    </a:cubicBezTo>
                    <a:lnTo>
                      <a:pt x="15896" y="20578"/>
                    </a:lnTo>
                    <a:lnTo>
                      <a:pt x="16108" y="20578"/>
                    </a:lnTo>
                    <a:lnTo>
                      <a:pt x="16320" y="20708"/>
                    </a:lnTo>
                    <a:cubicBezTo>
                      <a:pt x="16368" y="20765"/>
                      <a:pt x="16429" y="20799"/>
                      <a:pt x="16494" y="20805"/>
                    </a:cubicBezTo>
                    <a:cubicBezTo>
                      <a:pt x="16587" y="20814"/>
                      <a:pt x="16677" y="20766"/>
                      <a:pt x="16739" y="20676"/>
                    </a:cubicBezTo>
                    <a:lnTo>
                      <a:pt x="16988" y="20110"/>
                    </a:lnTo>
                    <a:lnTo>
                      <a:pt x="17250" y="19592"/>
                    </a:lnTo>
                    <a:cubicBezTo>
                      <a:pt x="17331" y="19471"/>
                      <a:pt x="17410" y="19347"/>
                      <a:pt x="17487" y="19220"/>
                    </a:cubicBezTo>
                    <a:cubicBezTo>
                      <a:pt x="17562" y="19095"/>
                      <a:pt x="17636" y="18967"/>
                      <a:pt x="17707" y="18837"/>
                    </a:cubicBezTo>
                    <a:lnTo>
                      <a:pt x="18063" y="18805"/>
                    </a:lnTo>
                    <a:lnTo>
                      <a:pt x="18151" y="18627"/>
                    </a:lnTo>
                    <a:lnTo>
                      <a:pt x="18358" y="18341"/>
                    </a:lnTo>
                    <a:lnTo>
                      <a:pt x="18454" y="18136"/>
                    </a:lnTo>
                    <a:lnTo>
                      <a:pt x="18691" y="17893"/>
                    </a:lnTo>
                    <a:cubicBezTo>
                      <a:pt x="18717" y="17817"/>
                      <a:pt x="18736" y="17738"/>
                      <a:pt x="18748" y="17656"/>
                    </a:cubicBezTo>
                    <a:cubicBezTo>
                      <a:pt x="18765" y="17543"/>
                      <a:pt x="18767" y="17423"/>
                      <a:pt x="18810" y="17321"/>
                    </a:cubicBezTo>
                    <a:cubicBezTo>
                      <a:pt x="18860" y="17203"/>
                      <a:pt x="18955" y="17129"/>
                      <a:pt x="19059" y="17127"/>
                    </a:cubicBezTo>
                    <a:lnTo>
                      <a:pt x="19413" y="16924"/>
                    </a:lnTo>
                    <a:lnTo>
                      <a:pt x="19787" y="16655"/>
                    </a:lnTo>
                    <a:lnTo>
                      <a:pt x="19874" y="16445"/>
                    </a:lnTo>
                    <a:lnTo>
                      <a:pt x="20023" y="16251"/>
                    </a:lnTo>
                    <a:lnTo>
                      <a:pt x="20285" y="15880"/>
                    </a:lnTo>
                    <a:lnTo>
                      <a:pt x="20451" y="15642"/>
                    </a:lnTo>
                    <a:lnTo>
                      <a:pt x="20476" y="15370"/>
                    </a:lnTo>
                    <a:cubicBezTo>
                      <a:pt x="20512" y="15250"/>
                      <a:pt x="20553" y="15133"/>
                      <a:pt x="20601" y="15020"/>
                    </a:cubicBezTo>
                    <a:cubicBezTo>
                      <a:pt x="20671" y="14852"/>
                      <a:pt x="20753" y="14693"/>
                      <a:pt x="20846" y="14545"/>
                    </a:cubicBezTo>
                    <a:cubicBezTo>
                      <a:pt x="20913" y="14433"/>
                      <a:pt x="20979" y="14320"/>
                      <a:pt x="21045" y="14206"/>
                    </a:cubicBezTo>
                    <a:cubicBezTo>
                      <a:pt x="21111" y="14091"/>
                      <a:pt x="21176" y="13976"/>
                      <a:pt x="21240" y="13860"/>
                    </a:cubicBezTo>
                    <a:cubicBezTo>
                      <a:pt x="21281" y="13719"/>
                      <a:pt x="21310" y="13572"/>
                      <a:pt x="21327" y="13423"/>
                    </a:cubicBezTo>
                    <a:cubicBezTo>
                      <a:pt x="21345" y="13266"/>
                      <a:pt x="21349" y="13107"/>
                      <a:pt x="21340" y="12948"/>
                    </a:cubicBezTo>
                    <a:lnTo>
                      <a:pt x="21550" y="12563"/>
                    </a:lnTo>
                    <a:cubicBezTo>
                      <a:pt x="21536" y="12461"/>
                      <a:pt x="21532" y="12358"/>
                      <a:pt x="21538" y="12255"/>
                    </a:cubicBezTo>
                    <a:cubicBezTo>
                      <a:pt x="21545" y="12135"/>
                      <a:pt x="21566" y="12016"/>
                      <a:pt x="21600" y="11904"/>
                    </a:cubicBezTo>
                    <a:lnTo>
                      <a:pt x="21600" y="11340"/>
                    </a:lnTo>
                    <a:lnTo>
                      <a:pt x="21538" y="11038"/>
                    </a:lnTo>
                    <a:lnTo>
                      <a:pt x="21389" y="10617"/>
                    </a:lnTo>
                    <a:lnTo>
                      <a:pt x="21281" y="10240"/>
                    </a:lnTo>
                    <a:lnTo>
                      <a:pt x="21028" y="9986"/>
                    </a:lnTo>
                    <a:lnTo>
                      <a:pt x="20791" y="9581"/>
                    </a:lnTo>
                    <a:lnTo>
                      <a:pt x="20733" y="9333"/>
                    </a:lnTo>
                    <a:lnTo>
                      <a:pt x="20397" y="8721"/>
                    </a:lnTo>
                    <a:lnTo>
                      <a:pt x="20297" y="8091"/>
                    </a:lnTo>
                    <a:lnTo>
                      <a:pt x="20106" y="7525"/>
                    </a:lnTo>
                    <a:lnTo>
                      <a:pt x="19820" y="6996"/>
                    </a:lnTo>
                    <a:lnTo>
                      <a:pt x="19620" y="6527"/>
                    </a:lnTo>
                    <a:lnTo>
                      <a:pt x="19210" y="6155"/>
                    </a:lnTo>
                    <a:lnTo>
                      <a:pt x="18886" y="5767"/>
                    </a:lnTo>
                    <a:cubicBezTo>
                      <a:pt x="18800" y="5685"/>
                      <a:pt x="18761" y="5544"/>
                      <a:pt x="18786" y="5410"/>
                    </a:cubicBezTo>
                    <a:cubicBezTo>
                      <a:pt x="18811" y="5280"/>
                      <a:pt x="18892" y="5181"/>
                      <a:pt x="18994" y="5157"/>
                    </a:cubicBezTo>
                    <a:lnTo>
                      <a:pt x="19055" y="4833"/>
                    </a:lnTo>
                    <a:lnTo>
                      <a:pt x="19055" y="4472"/>
                    </a:lnTo>
                    <a:lnTo>
                      <a:pt x="19217" y="4028"/>
                    </a:lnTo>
                    <a:lnTo>
                      <a:pt x="19027" y="3743"/>
                    </a:lnTo>
                    <a:lnTo>
                      <a:pt x="18969" y="3459"/>
                    </a:lnTo>
                    <a:lnTo>
                      <a:pt x="18936" y="3040"/>
                    </a:lnTo>
                    <a:lnTo>
                      <a:pt x="18737" y="2634"/>
                    </a:lnTo>
                    <a:lnTo>
                      <a:pt x="18500" y="2250"/>
                    </a:lnTo>
                    <a:lnTo>
                      <a:pt x="18264" y="1878"/>
                    </a:lnTo>
                    <a:cubicBezTo>
                      <a:pt x="18190" y="1776"/>
                      <a:pt x="18127" y="1662"/>
                      <a:pt x="18077" y="1539"/>
                    </a:cubicBezTo>
                    <a:cubicBezTo>
                      <a:pt x="17997" y="1344"/>
                      <a:pt x="17951" y="1129"/>
                      <a:pt x="17940" y="908"/>
                    </a:cubicBezTo>
                    <a:lnTo>
                      <a:pt x="17870" y="312"/>
                    </a:lnTo>
                    <a:lnTo>
                      <a:pt x="17679" y="0"/>
                    </a:lnTo>
                    <a:lnTo>
                      <a:pt x="17497" y="117"/>
                    </a:lnTo>
                    <a:lnTo>
                      <a:pt x="17298" y="441"/>
                    </a:lnTo>
                    <a:lnTo>
                      <a:pt x="17198" y="989"/>
                    </a:lnTo>
                    <a:lnTo>
                      <a:pt x="17173" y="1475"/>
                    </a:lnTo>
                    <a:lnTo>
                      <a:pt x="17090" y="1927"/>
                    </a:lnTo>
                    <a:lnTo>
                      <a:pt x="17016" y="2271"/>
                    </a:lnTo>
                    <a:lnTo>
                      <a:pt x="17003" y="2864"/>
                    </a:lnTo>
                    <a:lnTo>
                      <a:pt x="17016" y="3290"/>
                    </a:lnTo>
                    <a:cubicBezTo>
                      <a:pt x="16998" y="3361"/>
                      <a:pt x="16974" y="3430"/>
                      <a:pt x="16945" y="3495"/>
                    </a:cubicBezTo>
                    <a:cubicBezTo>
                      <a:pt x="16886" y="3627"/>
                      <a:pt x="16805" y="3742"/>
                      <a:pt x="16709" y="3829"/>
                    </a:cubicBezTo>
                    <a:lnTo>
                      <a:pt x="16476" y="4223"/>
                    </a:lnTo>
                    <a:lnTo>
                      <a:pt x="16090" y="4596"/>
                    </a:lnTo>
                    <a:lnTo>
                      <a:pt x="16028" y="4804"/>
                    </a:lnTo>
                    <a:lnTo>
                      <a:pt x="15868" y="4980"/>
                    </a:lnTo>
                    <a:lnTo>
                      <a:pt x="15471" y="4872"/>
                    </a:lnTo>
                    <a:lnTo>
                      <a:pt x="15263" y="4420"/>
                    </a:lnTo>
                    <a:lnTo>
                      <a:pt x="14941" y="4258"/>
                    </a:lnTo>
                    <a:lnTo>
                      <a:pt x="14663" y="4053"/>
                    </a:lnTo>
                    <a:lnTo>
                      <a:pt x="14476" y="3794"/>
                    </a:lnTo>
                    <a:lnTo>
                      <a:pt x="14089" y="3470"/>
                    </a:lnTo>
                    <a:lnTo>
                      <a:pt x="13749" y="3330"/>
                    </a:lnTo>
                    <a:lnTo>
                      <a:pt x="13637" y="2925"/>
                    </a:lnTo>
                    <a:lnTo>
                      <a:pt x="13637" y="2180"/>
                    </a:lnTo>
                    <a:lnTo>
                      <a:pt x="13757" y="1862"/>
                    </a:lnTo>
                    <a:lnTo>
                      <a:pt x="13894" y="1668"/>
                    </a:lnTo>
                    <a:lnTo>
                      <a:pt x="14093" y="1328"/>
                    </a:lnTo>
                    <a:lnTo>
                      <a:pt x="14301" y="1036"/>
                    </a:lnTo>
                    <a:lnTo>
                      <a:pt x="14077" y="799"/>
                    </a:lnTo>
                    <a:lnTo>
                      <a:pt x="13671" y="626"/>
                    </a:lnTo>
                    <a:lnTo>
                      <a:pt x="13551" y="529"/>
                    </a:lnTo>
                    <a:lnTo>
                      <a:pt x="12919" y="457"/>
                    </a:lnTo>
                    <a:lnTo>
                      <a:pt x="12492" y="155"/>
                    </a:lnTo>
                    <a:lnTo>
                      <a:pt x="12131" y="495"/>
                    </a:lnTo>
                    <a:lnTo>
                      <a:pt x="11861" y="716"/>
                    </a:lnTo>
                    <a:lnTo>
                      <a:pt x="11605" y="888"/>
                    </a:lnTo>
                    <a:lnTo>
                      <a:pt x="11058" y="1017"/>
                    </a:lnTo>
                    <a:lnTo>
                      <a:pt x="10851" y="1226"/>
                    </a:lnTo>
                    <a:lnTo>
                      <a:pt x="10702" y="1608"/>
                    </a:lnTo>
                    <a:lnTo>
                      <a:pt x="10603" y="1737"/>
                    </a:lnTo>
                    <a:lnTo>
                      <a:pt x="10416" y="1964"/>
                    </a:lnTo>
                    <a:lnTo>
                      <a:pt x="10428" y="2286"/>
                    </a:lnTo>
                    <a:lnTo>
                      <a:pt x="10594" y="2561"/>
                    </a:lnTo>
                    <a:lnTo>
                      <a:pt x="10478" y="2739"/>
                    </a:lnTo>
                    <a:lnTo>
                      <a:pt x="10159" y="3090"/>
                    </a:lnTo>
                    <a:cubicBezTo>
                      <a:pt x="10067" y="3086"/>
                      <a:pt x="9978" y="3052"/>
                      <a:pt x="9899" y="2993"/>
                    </a:cubicBezTo>
                    <a:cubicBezTo>
                      <a:pt x="9767" y="2894"/>
                      <a:pt x="9671" y="2731"/>
                      <a:pt x="9633" y="2540"/>
                    </a:cubicBezTo>
                    <a:lnTo>
                      <a:pt x="9197" y="2329"/>
                    </a:lnTo>
                    <a:cubicBezTo>
                      <a:pt x="9181" y="2199"/>
                      <a:pt x="9118" y="2087"/>
                      <a:pt x="9027" y="2027"/>
                    </a:cubicBezTo>
                    <a:cubicBezTo>
                      <a:pt x="8838" y="1903"/>
                      <a:pt x="8608" y="2025"/>
                      <a:pt x="8541" y="2286"/>
                    </a:cubicBezTo>
                    <a:lnTo>
                      <a:pt x="8250" y="2599"/>
                    </a:lnTo>
                    <a:cubicBezTo>
                      <a:pt x="8194" y="2686"/>
                      <a:pt x="8137" y="2772"/>
                      <a:pt x="8080" y="2857"/>
                    </a:cubicBezTo>
                    <a:cubicBezTo>
                      <a:pt x="7985" y="2999"/>
                      <a:pt x="7888" y="3139"/>
                      <a:pt x="7790" y="3277"/>
                    </a:cubicBezTo>
                    <a:lnTo>
                      <a:pt x="7467" y="3599"/>
                    </a:lnTo>
                    <a:lnTo>
                      <a:pt x="7293" y="3739"/>
                    </a:lnTo>
                    <a:lnTo>
                      <a:pt x="6986" y="3783"/>
                    </a:lnTo>
                    <a:lnTo>
                      <a:pt x="6987" y="4025"/>
                    </a:lnTo>
                    <a:lnTo>
                      <a:pt x="7057" y="4165"/>
                    </a:lnTo>
                    <a:lnTo>
                      <a:pt x="7119" y="4374"/>
                    </a:lnTo>
                    <a:lnTo>
                      <a:pt x="7007" y="4628"/>
                    </a:lnTo>
                    <a:cubicBezTo>
                      <a:pt x="7006" y="4750"/>
                      <a:pt x="6931" y="4851"/>
                      <a:pt x="6836" y="4854"/>
                    </a:cubicBezTo>
                    <a:cubicBezTo>
                      <a:pt x="6738" y="4858"/>
                      <a:pt x="6655" y="4756"/>
                      <a:pt x="6654" y="4628"/>
                    </a:cubicBezTo>
                    <a:lnTo>
                      <a:pt x="6421" y="4466"/>
                    </a:lnTo>
                    <a:lnTo>
                      <a:pt x="6280" y="4719"/>
                    </a:lnTo>
                    <a:lnTo>
                      <a:pt x="6160" y="4924"/>
                    </a:lnTo>
                    <a:lnTo>
                      <a:pt x="5954" y="5356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Shape 2061">
                <a:extLst>
                  <a:ext uri="{FF2B5EF4-FFF2-40B4-BE49-F238E27FC236}">
                    <a16:creationId xmlns:a16="http://schemas.microsoft.com/office/drawing/2014/main" id="{4DBA24A2-24D7-4EA9-8449-4FFA649272A9}"/>
                  </a:ext>
                </a:extLst>
              </p:cNvPr>
              <p:cNvSpPr/>
              <p:nvPr/>
            </p:nvSpPr>
            <p:spPr>
              <a:xfrm>
                <a:off x="16005891" y="7746451"/>
                <a:ext cx="221877" cy="183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34" y="1038"/>
                    </a:moveTo>
                    <a:lnTo>
                      <a:pt x="5578" y="0"/>
                    </a:lnTo>
                    <a:lnTo>
                      <a:pt x="6344" y="2077"/>
                    </a:lnTo>
                    <a:lnTo>
                      <a:pt x="8057" y="3507"/>
                    </a:lnTo>
                    <a:lnTo>
                      <a:pt x="11245" y="5736"/>
                    </a:lnTo>
                    <a:lnTo>
                      <a:pt x="13944" y="4944"/>
                    </a:lnTo>
                    <a:lnTo>
                      <a:pt x="15669" y="2555"/>
                    </a:lnTo>
                    <a:lnTo>
                      <a:pt x="17659" y="2290"/>
                    </a:lnTo>
                    <a:lnTo>
                      <a:pt x="20048" y="2290"/>
                    </a:lnTo>
                    <a:lnTo>
                      <a:pt x="21600" y="3886"/>
                    </a:lnTo>
                    <a:lnTo>
                      <a:pt x="21073" y="6102"/>
                    </a:lnTo>
                    <a:lnTo>
                      <a:pt x="19449" y="6901"/>
                    </a:lnTo>
                    <a:lnTo>
                      <a:pt x="18263" y="8165"/>
                    </a:lnTo>
                    <a:lnTo>
                      <a:pt x="18130" y="10554"/>
                    </a:lnTo>
                    <a:lnTo>
                      <a:pt x="16494" y="13003"/>
                    </a:lnTo>
                    <a:lnTo>
                      <a:pt x="14149" y="14540"/>
                    </a:lnTo>
                    <a:lnTo>
                      <a:pt x="10318" y="16118"/>
                    </a:lnTo>
                    <a:lnTo>
                      <a:pt x="8234" y="17714"/>
                    </a:lnTo>
                    <a:lnTo>
                      <a:pt x="6954" y="19365"/>
                    </a:lnTo>
                    <a:lnTo>
                      <a:pt x="6111" y="21121"/>
                    </a:lnTo>
                    <a:lnTo>
                      <a:pt x="4171" y="21600"/>
                    </a:lnTo>
                    <a:lnTo>
                      <a:pt x="3062" y="19311"/>
                    </a:lnTo>
                    <a:lnTo>
                      <a:pt x="1521" y="19311"/>
                    </a:lnTo>
                    <a:lnTo>
                      <a:pt x="0" y="19258"/>
                    </a:lnTo>
                    <a:lnTo>
                      <a:pt x="667" y="16130"/>
                    </a:lnTo>
                    <a:lnTo>
                      <a:pt x="2456" y="13422"/>
                    </a:lnTo>
                    <a:lnTo>
                      <a:pt x="2806" y="11838"/>
                    </a:lnTo>
                    <a:lnTo>
                      <a:pt x="2673" y="8557"/>
                    </a:lnTo>
                    <a:lnTo>
                      <a:pt x="2673" y="6056"/>
                    </a:lnTo>
                    <a:lnTo>
                      <a:pt x="2190" y="4678"/>
                    </a:lnTo>
                    <a:lnTo>
                      <a:pt x="2734" y="103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Shape 2062">
                <a:extLst>
                  <a:ext uri="{FF2B5EF4-FFF2-40B4-BE49-F238E27FC236}">
                    <a16:creationId xmlns:a16="http://schemas.microsoft.com/office/drawing/2014/main" id="{858FEDE1-E9FB-45B7-9D5E-ED69042E26D9}"/>
                  </a:ext>
                </a:extLst>
              </p:cNvPr>
              <p:cNvSpPr/>
              <p:nvPr/>
            </p:nvSpPr>
            <p:spPr>
              <a:xfrm>
                <a:off x="17020478" y="7735596"/>
                <a:ext cx="603453" cy="377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4" extrusionOk="0">
                    <a:moveTo>
                      <a:pt x="2147" y="16913"/>
                    </a:moveTo>
                    <a:lnTo>
                      <a:pt x="1380" y="17278"/>
                    </a:lnTo>
                    <a:lnTo>
                      <a:pt x="508" y="19015"/>
                    </a:lnTo>
                    <a:lnTo>
                      <a:pt x="0" y="20356"/>
                    </a:lnTo>
                    <a:lnTo>
                      <a:pt x="1241" y="21466"/>
                    </a:lnTo>
                    <a:lnTo>
                      <a:pt x="2749" y="21544"/>
                    </a:lnTo>
                    <a:lnTo>
                      <a:pt x="5044" y="21466"/>
                    </a:lnTo>
                    <a:lnTo>
                      <a:pt x="6332" y="20691"/>
                    </a:lnTo>
                    <a:lnTo>
                      <a:pt x="8044" y="18990"/>
                    </a:lnTo>
                    <a:lnTo>
                      <a:pt x="9316" y="17905"/>
                    </a:lnTo>
                    <a:lnTo>
                      <a:pt x="10246" y="16587"/>
                    </a:lnTo>
                    <a:lnTo>
                      <a:pt x="11501" y="14151"/>
                    </a:lnTo>
                    <a:cubicBezTo>
                      <a:pt x="11635" y="13828"/>
                      <a:pt x="11800" y="13540"/>
                      <a:pt x="11990" y="13298"/>
                    </a:cubicBezTo>
                    <a:cubicBezTo>
                      <a:pt x="12464" y="12694"/>
                      <a:pt x="13064" y="12399"/>
                      <a:pt x="13670" y="12472"/>
                    </a:cubicBezTo>
                    <a:lnTo>
                      <a:pt x="14548" y="12562"/>
                    </a:lnTo>
                    <a:lnTo>
                      <a:pt x="15233" y="12097"/>
                    </a:lnTo>
                    <a:lnTo>
                      <a:pt x="15961" y="11558"/>
                    </a:lnTo>
                    <a:lnTo>
                      <a:pt x="16010" y="10246"/>
                    </a:lnTo>
                    <a:lnTo>
                      <a:pt x="17004" y="9130"/>
                    </a:lnTo>
                    <a:lnTo>
                      <a:pt x="18541" y="7346"/>
                    </a:lnTo>
                    <a:lnTo>
                      <a:pt x="20577" y="6490"/>
                    </a:lnTo>
                    <a:lnTo>
                      <a:pt x="21600" y="5415"/>
                    </a:lnTo>
                    <a:lnTo>
                      <a:pt x="21600" y="4405"/>
                    </a:lnTo>
                    <a:lnTo>
                      <a:pt x="21306" y="2773"/>
                    </a:lnTo>
                    <a:lnTo>
                      <a:pt x="20866" y="1007"/>
                    </a:lnTo>
                    <a:cubicBezTo>
                      <a:pt x="20843" y="468"/>
                      <a:pt x="20572" y="40"/>
                      <a:pt x="20232" y="3"/>
                    </a:cubicBezTo>
                    <a:cubicBezTo>
                      <a:pt x="19700" y="-56"/>
                      <a:pt x="19304" y="769"/>
                      <a:pt x="19482" y="1565"/>
                    </a:cubicBezTo>
                    <a:lnTo>
                      <a:pt x="18669" y="2426"/>
                    </a:lnTo>
                    <a:lnTo>
                      <a:pt x="17564" y="3640"/>
                    </a:lnTo>
                    <a:lnTo>
                      <a:pt x="17108" y="4363"/>
                    </a:lnTo>
                    <a:cubicBezTo>
                      <a:pt x="16812" y="4575"/>
                      <a:pt x="16538" y="4853"/>
                      <a:pt x="16293" y="5190"/>
                    </a:cubicBezTo>
                    <a:cubicBezTo>
                      <a:pt x="15810" y="5854"/>
                      <a:pt x="15457" y="6721"/>
                      <a:pt x="14988" y="7408"/>
                    </a:cubicBezTo>
                    <a:cubicBezTo>
                      <a:pt x="14591" y="7991"/>
                      <a:pt x="14119" y="8431"/>
                      <a:pt x="13604" y="8700"/>
                    </a:cubicBezTo>
                    <a:lnTo>
                      <a:pt x="11698" y="9704"/>
                    </a:lnTo>
                    <a:lnTo>
                      <a:pt x="9302" y="11254"/>
                    </a:lnTo>
                    <a:cubicBezTo>
                      <a:pt x="8906" y="11491"/>
                      <a:pt x="8515" y="11748"/>
                      <a:pt x="8130" y="12026"/>
                    </a:cubicBezTo>
                    <a:cubicBezTo>
                      <a:pt x="7579" y="12424"/>
                      <a:pt x="7040" y="12864"/>
                      <a:pt x="6515" y="13344"/>
                    </a:cubicBezTo>
                    <a:cubicBezTo>
                      <a:pt x="6085" y="13632"/>
                      <a:pt x="5652" y="13908"/>
                      <a:pt x="5215" y="14170"/>
                    </a:cubicBezTo>
                    <a:cubicBezTo>
                      <a:pt x="4730" y="14462"/>
                      <a:pt x="4240" y="14738"/>
                      <a:pt x="3748" y="14997"/>
                    </a:cubicBezTo>
                    <a:lnTo>
                      <a:pt x="2147" y="16913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Shape 2063">
                <a:extLst>
                  <a:ext uri="{FF2B5EF4-FFF2-40B4-BE49-F238E27FC236}">
                    <a16:creationId xmlns:a16="http://schemas.microsoft.com/office/drawing/2014/main" id="{2C818862-F31A-4744-A1FB-725E4090EE76}"/>
                  </a:ext>
                </a:extLst>
              </p:cNvPr>
              <p:cNvSpPr/>
              <p:nvPr/>
            </p:nvSpPr>
            <p:spPr>
              <a:xfrm>
                <a:off x="17706903" y="7359963"/>
                <a:ext cx="295197" cy="449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19" y="321"/>
                    </a:moveTo>
                    <a:lnTo>
                      <a:pt x="11636" y="0"/>
                    </a:lnTo>
                    <a:lnTo>
                      <a:pt x="11352" y="2568"/>
                    </a:lnTo>
                    <a:lnTo>
                      <a:pt x="11383" y="3806"/>
                    </a:lnTo>
                    <a:lnTo>
                      <a:pt x="12079" y="5151"/>
                    </a:lnTo>
                    <a:lnTo>
                      <a:pt x="12375" y="6967"/>
                    </a:lnTo>
                    <a:cubicBezTo>
                      <a:pt x="12672" y="7601"/>
                      <a:pt x="12637" y="8281"/>
                      <a:pt x="12275" y="8900"/>
                    </a:cubicBezTo>
                    <a:cubicBezTo>
                      <a:pt x="12047" y="9291"/>
                      <a:pt x="11695" y="9645"/>
                      <a:pt x="11242" y="9941"/>
                    </a:cubicBezTo>
                    <a:lnTo>
                      <a:pt x="10432" y="11157"/>
                    </a:lnTo>
                    <a:lnTo>
                      <a:pt x="7384" y="11982"/>
                    </a:lnTo>
                    <a:lnTo>
                      <a:pt x="4025" y="12743"/>
                    </a:lnTo>
                    <a:lnTo>
                      <a:pt x="2560" y="14347"/>
                    </a:lnTo>
                    <a:lnTo>
                      <a:pt x="2552" y="16107"/>
                    </a:lnTo>
                    <a:lnTo>
                      <a:pt x="3355" y="17541"/>
                    </a:lnTo>
                    <a:lnTo>
                      <a:pt x="1955" y="19191"/>
                    </a:lnTo>
                    <a:lnTo>
                      <a:pt x="116" y="19974"/>
                    </a:lnTo>
                    <a:lnTo>
                      <a:pt x="0" y="20821"/>
                    </a:lnTo>
                    <a:lnTo>
                      <a:pt x="1421" y="21600"/>
                    </a:lnTo>
                    <a:lnTo>
                      <a:pt x="3317" y="20948"/>
                    </a:lnTo>
                    <a:lnTo>
                      <a:pt x="5646" y="19126"/>
                    </a:lnTo>
                    <a:cubicBezTo>
                      <a:pt x="6124" y="18808"/>
                      <a:pt x="6661" y="18530"/>
                      <a:pt x="7246" y="18301"/>
                    </a:cubicBezTo>
                    <a:cubicBezTo>
                      <a:pt x="7999" y="18006"/>
                      <a:pt x="8821" y="17793"/>
                      <a:pt x="9679" y="17671"/>
                    </a:cubicBezTo>
                    <a:cubicBezTo>
                      <a:pt x="10238" y="17511"/>
                      <a:pt x="10792" y="17345"/>
                      <a:pt x="11342" y="17174"/>
                    </a:cubicBezTo>
                    <a:cubicBezTo>
                      <a:pt x="12241" y="16894"/>
                      <a:pt x="13139" y="16593"/>
                      <a:pt x="13842" y="16131"/>
                    </a:cubicBezTo>
                    <a:cubicBezTo>
                      <a:pt x="14311" y="15823"/>
                      <a:pt x="14674" y="15454"/>
                      <a:pt x="14908" y="15048"/>
                    </a:cubicBezTo>
                    <a:cubicBezTo>
                      <a:pt x="15071" y="14768"/>
                      <a:pt x="15345" y="14521"/>
                      <a:pt x="15704" y="14334"/>
                    </a:cubicBezTo>
                    <a:cubicBezTo>
                      <a:pt x="16529" y="13904"/>
                      <a:pt x="17653" y="13847"/>
                      <a:pt x="18567" y="13508"/>
                    </a:cubicBezTo>
                    <a:cubicBezTo>
                      <a:pt x="19153" y="13291"/>
                      <a:pt x="19628" y="12966"/>
                      <a:pt x="19933" y="12574"/>
                    </a:cubicBezTo>
                    <a:lnTo>
                      <a:pt x="21100" y="11358"/>
                    </a:lnTo>
                    <a:lnTo>
                      <a:pt x="21600" y="10578"/>
                    </a:lnTo>
                    <a:lnTo>
                      <a:pt x="19804" y="10386"/>
                    </a:lnTo>
                    <a:lnTo>
                      <a:pt x="18624" y="10060"/>
                    </a:lnTo>
                    <a:lnTo>
                      <a:pt x="17125" y="9017"/>
                    </a:lnTo>
                    <a:lnTo>
                      <a:pt x="14529" y="7584"/>
                    </a:lnTo>
                    <a:cubicBezTo>
                      <a:pt x="14314" y="7294"/>
                      <a:pt x="14124" y="6997"/>
                      <a:pt x="13962" y="6693"/>
                    </a:cubicBezTo>
                    <a:cubicBezTo>
                      <a:pt x="13643" y="6095"/>
                      <a:pt x="13431" y="5476"/>
                      <a:pt x="13329" y="4847"/>
                    </a:cubicBezTo>
                    <a:lnTo>
                      <a:pt x="14325" y="3524"/>
                    </a:lnTo>
                    <a:lnTo>
                      <a:pt x="14325" y="1808"/>
                    </a:lnTo>
                    <a:lnTo>
                      <a:pt x="13019" y="321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Shape 2064">
                <a:extLst>
                  <a:ext uri="{FF2B5EF4-FFF2-40B4-BE49-F238E27FC236}">
                    <a16:creationId xmlns:a16="http://schemas.microsoft.com/office/drawing/2014/main" id="{16825469-A17F-40D5-A6EB-702D03CEF193}"/>
                  </a:ext>
                </a:extLst>
              </p:cNvPr>
              <p:cNvSpPr/>
              <p:nvPr/>
            </p:nvSpPr>
            <p:spPr>
              <a:xfrm>
                <a:off x="17728226" y="6960613"/>
                <a:ext cx="29308" cy="50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18" y="240"/>
                    </a:moveTo>
                    <a:lnTo>
                      <a:pt x="21579" y="0"/>
                    </a:lnTo>
                    <a:lnTo>
                      <a:pt x="21600" y="11228"/>
                    </a:lnTo>
                    <a:lnTo>
                      <a:pt x="15549" y="21600"/>
                    </a:lnTo>
                    <a:lnTo>
                      <a:pt x="2290" y="19891"/>
                    </a:lnTo>
                    <a:lnTo>
                      <a:pt x="0" y="10674"/>
                    </a:lnTo>
                    <a:lnTo>
                      <a:pt x="7518" y="24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Shape 2065">
                <a:extLst>
                  <a:ext uri="{FF2B5EF4-FFF2-40B4-BE49-F238E27FC236}">
                    <a16:creationId xmlns:a16="http://schemas.microsoft.com/office/drawing/2014/main" id="{B20E94EE-2003-49C6-B4C3-FE8245966DF2}"/>
                  </a:ext>
                </a:extLst>
              </p:cNvPr>
              <p:cNvSpPr/>
              <p:nvPr/>
            </p:nvSpPr>
            <p:spPr>
              <a:xfrm>
                <a:off x="17664552" y="6324270"/>
                <a:ext cx="188112" cy="232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66" y="0"/>
                    </a:moveTo>
                    <a:lnTo>
                      <a:pt x="5698" y="3526"/>
                    </a:lnTo>
                    <a:lnTo>
                      <a:pt x="8576" y="7970"/>
                    </a:lnTo>
                    <a:lnTo>
                      <a:pt x="9046" y="10950"/>
                    </a:lnTo>
                    <a:lnTo>
                      <a:pt x="12812" y="12581"/>
                    </a:lnTo>
                    <a:lnTo>
                      <a:pt x="16578" y="14974"/>
                    </a:lnTo>
                    <a:lnTo>
                      <a:pt x="21600" y="18247"/>
                    </a:lnTo>
                    <a:lnTo>
                      <a:pt x="21286" y="21600"/>
                    </a:lnTo>
                    <a:lnTo>
                      <a:pt x="18775" y="21264"/>
                    </a:lnTo>
                    <a:lnTo>
                      <a:pt x="14754" y="16779"/>
                    </a:lnTo>
                    <a:lnTo>
                      <a:pt x="12093" y="15393"/>
                    </a:lnTo>
                    <a:cubicBezTo>
                      <a:pt x="11092" y="15033"/>
                      <a:pt x="10116" y="14628"/>
                      <a:pt x="9170" y="14182"/>
                    </a:cubicBezTo>
                    <a:cubicBezTo>
                      <a:pt x="8123" y="13687"/>
                      <a:pt x="7114" y="13142"/>
                      <a:pt x="6149" y="12550"/>
                    </a:cubicBezTo>
                    <a:lnTo>
                      <a:pt x="5208" y="9024"/>
                    </a:lnTo>
                    <a:lnTo>
                      <a:pt x="3272" y="6968"/>
                    </a:lnTo>
                    <a:lnTo>
                      <a:pt x="467" y="3584"/>
                    </a:lnTo>
                    <a:lnTo>
                      <a:pt x="0" y="1873"/>
                    </a:lnTo>
                    <a:lnTo>
                      <a:pt x="22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Shape 2066">
                <a:extLst>
                  <a:ext uri="{FF2B5EF4-FFF2-40B4-BE49-F238E27FC236}">
                    <a16:creationId xmlns:a16="http://schemas.microsoft.com/office/drawing/2014/main" id="{E081BB93-C8D9-408B-9A83-377B52CB5E4F}"/>
                  </a:ext>
                </a:extLst>
              </p:cNvPr>
              <p:cNvSpPr/>
              <p:nvPr/>
            </p:nvSpPr>
            <p:spPr>
              <a:xfrm>
                <a:off x="17927696" y="6071437"/>
                <a:ext cx="67351" cy="113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84" y="0"/>
                    </a:moveTo>
                    <a:lnTo>
                      <a:pt x="0" y="6366"/>
                    </a:lnTo>
                    <a:lnTo>
                      <a:pt x="4998" y="11561"/>
                    </a:lnTo>
                    <a:lnTo>
                      <a:pt x="9054" y="12853"/>
                    </a:lnTo>
                    <a:lnTo>
                      <a:pt x="11974" y="16462"/>
                    </a:lnTo>
                    <a:lnTo>
                      <a:pt x="18532" y="21600"/>
                    </a:lnTo>
                    <a:lnTo>
                      <a:pt x="21600" y="18003"/>
                    </a:lnTo>
                    <a:lnTo>
                      <a:pt x="19408" y="13360"/>
                    </a:lnTo>
                    <a:lnTo>
                      <a:pt x="14184" y="10517"/>
                    </a:lnTo>
                    <a:lnTo>
                      <a:pt x="9965" y="6822"/>
                    </a:lnTo>
                    <a:lnTo>
                      <a:pt x="9528" y="3503"/>
                    </a:ln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Shape 2067">
                <a:extLst>
                  <a:ext uri="{FF2B5EF4-FFF2-40B4-BE49-F238E27FC236}">
                    <a16:creationId xmlns:a16="http://schemas.microsoft.com/office/drawing/2014/main" id="{991DB97D-F084-43AD-ACA3-FB39A971337E}"/>
                  </a:ext>
                </a:extLst>
              </p:cNvPr>
              <p:cNvSpPr/>
              <p:nvPr/>
            </p:nvSpPr>
            <p:spPr>
              <a:xfrm>
                <a:off x="17238577" y="5439336"/>
                <a:ext cx="81944" cy="115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35" y="0"/>
                    </a:moveTo>
                    <a:lnTo>
                      <a:pt x="8612" y="423"/>
                    </a:lnTo>
                    <a:lnTo>
                      <a:pt x="9548" y="10168"/>
                    </a:lnTo>
                    <a:lnTo>
                      <a:pt x="15069" y="14477"/>
                    </a:lnTo>
                    <a:lnTo>
                      <a:pt x="21600" y="16858"/>
                    </a:lnTo>
                    <a:lnTo>
                      <a:pt x="19199" y="21600"/>
                    </a:lnTo>
                    <a:lnTo>
                      <a:pt x="11398" y="20763"/>
                    </a:lnTo>
                    <a:lnTo>
                      <a:pt x="5755" y="17207"/>
                    </a:lnTo>
                    <a:lnTo>
                      <a:pt x="9" y="12157"/>
                    </a:lnTo>
                    <a:lnTo>
                      <a:pt x="0" y="6578"/>
                    </a:lnTo>
                    <a:lnTo>
                      <a:pt x="43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Shape 2068">
                <a:extLst>
                  <a:ext uri="{FF2B5EF4-FFF2-40B4-BE49-F238E27FC236}">
                    <a16:creationId xmlns:a16="http://schemas.microsoft.com/office/drawing/2014/main" id="{F124047B-DD90-47B4-99AD-2AC1992E62F2}"/>
                  </a:ext>
                </a:extLst>
              </p:cNvPr>
              <p:cNvSpPr/>
              <p:nvPr/>
            </p:nvSpPr>
            <p:spPr>
              <a:xfrm>
                <a:off x="17347096" y="5528006"/>
                <a:ext cx="81695" cy="70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085" y="0"/>
                    </a:moveTo>
                    <a:lnTo>
                      <a:pt x="17293" y="9046"/>
                    </a:lnTo>
                    <a:lnTo>
                      <a:pt x="21600" y="14848"/>
                    </a:lnTo>
                    <a:lnTo>
                      <a:pt x="21013" y="21600"/>
                    </a:lnTo>
                    <a:lnTo>
                      <a:pt x="12837" y="18854"/>
                    </a:lnTo>
                    <a:lnTo>
                      <a:pt x="5986" y="12225"/>
                    </a:lnTo>
                    <a:lnTo>
                      <a:pt x="0" y="7390"/>
                    </a:lnTo>
                    <a:lnTo>
                      <a:pt x="70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Shape 2069">
                <a:extLst>
                  <a:ext uri="{FF2B5EF4-FFF2-40B4-BE49-F238E27FC236}">
                    <a16:creationId xmlns:a16="http://schemas.microsoft.com/office/drawing/2014/main" id="{146E95F6-3FDF-44C4-AA5E-1B2F8E80B537}"/>
                  </a:ext>
                </a:extLst>
              </p:cNvPr>
              <p:cNvSpPr/>
              <p:nvPr/>
            </p:nvSpPr>
            <p:spPr>
              <a:xfrm>
                <a:off x="17381318" y="5623457"/>
                <a:ext cx="66802" cy="6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99" y="0"/>
                    </a:moveTo>
                    <a:lnTo>
                      <a:pt x="12290" y="1855"/>
                    </a:lnTo>
                    <a:lnTo>
                      <a:pt x="12799" y="9871"/>
                    </a:lnTo>
                    <a:lnTo>
                      <a:pt x="15725" y="15036"/>
                    </a:lnTo>
                    <a:lnTo>
                      <a:pt x="21600" y="16577"/>
                    </a:lnTo>
                    <a:lnTo>
                      <a:pt x="18230" y="21600"/>
                    </a:lnTo>
                    <a:lnTo>
                      <a:pt x="12781" y="19919"/>
                    </a:lnTo>
                    <a:cubicBezTo>
                      <a:pt x="10763" y="19240"/>
                      <a:pt x="9023" y="17972"/>
                      <a:pt x="7808" y="16297"/>
                    </a:cubicBezTo>
                    <a:cubicBezTo>
                      <a:pt x="6475" y="14458"/>
                      <a:pt x="5850" y="12237"/>
                      <a:pt x="6040" y="10011"/>
                    </a:cubicBezTo>
                    <a:lnTo>
                      <a:pt x="0" y="5671"/>
                    </a:lnTo>
                    <a:lnTo>
                      <a:pt x="63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DCDEE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DCDEE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Shape 2070">
                <a:extLst>
                  <a:ext uri="{FF2B5EF4-FFF2-40B4-BE49-F238E27FC236}">
                    <a16:creationId xmlns:a16="http://schemas.microsoft.com/office/drawing/2014/main" id="{F199D777-E55F-42C8-A1C1-278CA2448BE3}"/>
                  </a:ext>
                </a:extLst>
              </p:cNvPr>
              <p:cNvSpPr/>
              <p:nvPr/>
            </p:nvSpPr>
            <p:spPr>
              <a:xfrm>
                <a:off x="17464118" y="5592014"/>
                <a:ext cx="83733" cy="75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5" y="0"/>
                    </a:moveTo>
                    <a:lnTo>
                      <a:pt x="8950" y="5326"/>
                    </a:lnTo>
                    <a:lnTo>
                      <a:pt x="16429" y="10105"/>
                    </a:lnTo>
                    <a:lnTo>
                      <a:pt x="21247" y="15787"/>
                    </a:lnTo>
                    <a:lnTo>
                      <a:pt x="21600" y="21227"/>
                    </a:lnTo>
                    <a:lnTo>
                      <a:pt x="14814" y="21600"/>
                    </a:lnTo>
                    <a:lnTo>
                      <a:pt x="10715" y="19268"/>
                    </a:lnTo>
                    <a:lnTo>
                      <a:pt x="6249" y="13959"/>
                    </a:lnTo>
                    <a:lnTo>
                      <a:pt x="3576" y="9700"/>
                    </a:lnTo>
                    <a:lnTo>
                      <a:pt x="25" y="6121"/>
                    </a:lnTo>
                    <a:lnTo>
                      <a:pt x="0" y="1589"/>
                    </a:lnTo>
                    <a:lnTo>
                      <a:pt x="4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Shape 2071">
                <a:extLst>
                  <a:ext uri="{FF2B5EF4-FFF2-40B4-BE49-F238E27FC236}">
                    <a16:creationId xmlns:a16="http://schemas.microsoft.com/office/drawing/2014/main" id="{D1CCB513-F35B-4B9C-8935-03FB1111FEAB}"/>
                  </a:ext>
                </a:extLst>
              </p:cNvPr>
              <p:cNvSpPr/>
              <p:nvPr/>
            </p:nvSpPr>
            <p:spPr>
              <a:xfrm>
                <a:off x="17507398" y="5707729"/>
                <a:ext cx="67133" cy="4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9" y="530"/>
                    </a:moveTo>
                    <a:lnTo>
                      <a:pt x="13099" y="8995"/>
                    </a:lnTo>
                    <a:lnTo>
                      <a:pt x="21600" y="8519"/>
                    </a:lnTo>
                    <a:lnTo>
                      <a:pt x="21600" y="17555"/>
                    </a:lnTo>
                    <a:lnTo>
                      <a:pt x="15901" y="21600"/>
                    </a:lnTo>
                    <a:lnTo>
                      <a:pt x="8481" y="18211"/>
                    </a:lnTo>
                    <a:lnTo>
                      <a:pt x="1799" y="7978"/>
                    </a:lnTo>
                    <a:lnTo>
                      <a:pt x="0" y="0"/>
                    </a:lnTo>
                    <a:lnTo>
                      <a:pt x="8649" y="53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DCDEE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DCDEE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Shape 2072">
                <a:extLst>
                  <a:ext uri="{FF2B5EF4-FFF2-40B4-BE49-F238E27FC236}">
                    <a16:creationId xmlns:a16="http://schemas.microsoft.com/office/drawing/2014/main" id="{59E2F4A3-AF57-47EC-9C9D-0AFA531896DD}"/>
                  </a:ext>
                </a:extLst>
              </p:cNvPr>
              <p:cNvSpPr/>
              <p:nvPr/>
            </p:nvSpPr>
            <p:spPr>
              <a:xfrm>
                <a:off x="17587574" y="5645965"/>
                <a:ext cx="49175" cy="96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03" y="0"/>
                    </a:moveTo>
                    <a:lnTo>
                      <a:pt x="0" y="4749"/>
                    </a:lnTo>
                    <a:lnTo>
                      <a:pt x="263" y="12857"/>
                    </a:lnTo>
                    <a:lnTo>
                      <a:pt x="8018" y="13953"/>
                    </a:lnTo>
                    <a:lnTo>
                      <a:pt x="8018" y="17984"/>
                    </a:lnTo>
                    <a:lnTo>
                      <a:pt x="13422" y="21600"/>
                    </a:lnTo>
                    <a:lnTo>
                      <a:pt x="21600" y="17064"/>
                    </a:lnTo>
                    <a:lnTo>
                      <a:pt x="14422" y="12038"/>
                    </a:lnTo>
                    <a:lnTo>
                      <a:pt x="7443" y="8221"/>
                    </a:lnTo>
                    <a:lnTo>
                      <a:pt x="42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Shape 2073">
                <a:extLst>
                  <a:ext uri="{FF2B5EF4-FFF2-40B4-BE49-F238E27FC236}">
                    <a16:creationId xmlns:a16="http://schemas.microsoft.com/office/drawing/2014/main" id="{2EB2F007-30A4-4CD7-834E-F122BA483325}"/>
                  </a:ext>
                </a:extLst>
              </p:cNvPr>
              <p:cNvSpPr/>
              <p:nvPr/>
            </p:nvSpPr>
            <p:spPr>
              <a:xfrm>
                <a:off x="17614340" y="5775798"/>
                <a:ext cx="43738" cy="37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703" y="9868"/>
                    </a:lnTo>
                    <a:lnTo>
                      <a:pt x="12853" y="21600"/>
                    </a:lnTo>
                    <a:lnTo>
                      <a:pt x="21600" y="16680"/>
                    </a:lnTo>
                    <a:lnTo>
                      <a:pt x="12403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Shape 2074">
                <a:extLst>
                  <a:ext uri="{FF2B5EF4-FFF2-40B4-BE49-F238E27FC236}">
                    <a16:creationId xmlns:a16="http://schemas.microsoft.com/office/drawing/2014/main" id="{F8FEC9FC-7316-48F1-84E7-3CE0624FC31A}"/>
                  </a:ext>
                </a:extLst>
              </p:cNvPr>
              <p:cNvSpPr/>
              <p:nvPr/>
            </p:nvSpPr>
            <p:spPr>
              <a:xfrm>
                <a:off x="17048726" y="5256431"/>
                <a:ext cx="155918" cy="136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0" y="0"/>
                    </a:moveTo>
                    <a:lnTo>
                      <a:pt x="0" y="2479"/>
                    </a:lnTo>
                    <a:lnTo>
                      <a:pt x="4688" y="4518"/>
                    </a:lnTo>
                    <a:lnTo>
                      <a:pt x="9042" y="7739"/>
                    </a:lnTo>
                    <a:lnTo>
                      <a:pt x="12639" y="11175"/>
                    </a:lnTo>
                    <a:lnTo>
                      <a:pt x="16173" y="15327"/>
                    </a:lnTo>
                    <a:lnTo>
                      <a:pt x="17687" y="21385"/>
                    </a:lnTo>
                    <a:lnTo>
                      <a:pt x="21600" y="21600"/>
                    </a:lnTo>
                    <a:lnTo>
                      <a:pt x="19336" y="12589"/>
                    </a:lnTo>
                    <a:lnTo>
                      <a:pt x="12733" y="8079"/>
                    </a:lnTo>
                    <a:lnTo>
                      <a:pt x="7069" y="2791"/>
                    </a:lnTo>
                    <a:lnTo>
                      <a:pt x="3732" y="804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Shape 2075">
                <a:extLst>
                  <a:ext uri="{FF2B5EF4-FFF2-40B4-BE49-F238E27FC236}">
                    <a16:creationId xmlns:a16="http://schemas.microsoft.com/office/drawing/2014/main" id="{750E86DC-7059-4B47-9B3C-E171330EEE2D}"/>
                  </a:ext>
                </a:extLst>
              </p:cNvPr>
              <p:cNvSpPr/>
              <p:nvPr/>
            </p:nvSpPr>
            <p:spPr>
              <a:xfrm>
                <a:off x="16942621" y="5356883"/>
                <a:ext cx="206765" cy="166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34" y="5118"/>
                    </a:moveTo>
                    <a:lnTo>
                      <a:pt x="15276" y="8929"/>
                    </a:lnTo>
                    <a:lnTo>
                      <a:pt x="12042" y="12689"/>
                    </a:lnTo>
                    <a:lnTo>
                      <a:pt x="9529" y="13918"/>
                    </a:lnTo>
                    <a:lnTo>
                      <a:pt x="6129" y="13388"/>
                    </a:lnTo>
                    <a:lnTo>
                      <a:pt x="4458" y="14970"/>
                    </a:lnTo>
                    <a:lnTo>
                      <a:pt x="2410" y="14970"/>
                    </a:lnTo>
                    <a:lnTo>
                      <a:pt x="0" y="15500"/>
                    </a:lnTo>
                    <a:lnTo>
                      <a:pt x="1862" y="17604"/>
                    </a:lnTo>
                    <a:lnTo>
                      <a:pt x="4420" y="17781"/>
                    </a:lnTo>
                    <a:lnTo>
                      <a:pt x="6466" y="21431"/>
                    </a:lnTo>
                    <a:lnTo>
                      <a:pt x="8263" y="21600"/>
                    </a:lnTo>
                    <a:lnTo>
                      <a:pt x="9828" y="19488"/>
                    </a:lnTo>
                    <a:lnTo>
                      <a:pt x="11671" y="17906"/>
                    </a:lnTo>
                    <a:lnTo>
                      <a:pt x="15657" y="16508"/>
                    </a:lnTo>
                    <a:lnTo>
                      <a:pt x="18364" y="13167"/>
                    </a:lnTo>
                    <a:lnTo>
                      <a:pt x="19934" y="9988"/>
                    </a:lnTo>
                    <a:lnTo>
                      <a:pt x="21457" y="7288"/>
                    </a:lnTo>
                    <a:lnTo>
                      <a:pt x="21600" y="3285"/>
                    </a:lnTo>
                    <a:lnTo>
                      <a:pt x="19702" y="0"/>
                    </a:lnTo>
                    <a:lnTo>
                      <a:pt x="19131" y="2158"/>
                    </a:lnTo>
                    <a:lnTo>
                      <a:pt x="18234" y="5118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Shape 2076">
                <a:extLst>
                  <a:ext uri="{FF2B5EF4-FFF2-40B4-BE49-F238E27FC236}">
                    <a16:creationId xmlns:a16="http://schemas.microsoft.com/office/drawing/2014/main" id="{9ABD0219-8BF5-43A4-BAB9-A81343B69FC9}"/>
                  </a:ext>
                </a:extLst>
              </p:cNvPr>
              <p:cNvSpPr/>
              <p:nvPr/>
            </p:nvSpPr>
            <p:spPr>
              <a:xfrm>
                <a:off x="15883881" y="5120502"/>
                <a:ext cx="1178407" cy="696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9" y="1069"/>
                    </a:moveTo>
                    <a:lnTo>
                      <a:pt x="1040" y="903"/>
                    </a:lnTo>
                    <a:lnTo>
                      <a:pt x="1266" y="12"/>
                    </a:lnTo>
                    <a:lnTo>
                      <a:pt x="2016" y="0"/>
                    </a:lnTo>
                    <a:lnTo>
                      <a:pt x="2684" y="12"/>
                    </a:lnTo>
                    <a:lnTo>
                      <a:pt x="2808" y="1131"/>
                    </a:lnTo>
                    <a:lnTo>
                      <a:pt x="3150" y="1972"/>
                    </a:lnTo>
                    <a:lnTo>
                      <a:pt x="3342" y="2473"/>
                    </a:lnTo>
                    <a:lnTo>
                      <a:pt x="3192" y="3510"/>
                    </a:lnTo>
                    <a:lnTo>
                      <a:pt x="3218" y="4141"/>
                    </a:lnTo>
                    <a:lnTo>
                      <a:pt x="3692" y="4939"/>
                    </a:lnTo>
                    <a:lnTo>
                      <a:pt x="4067" y="5627"/>
                    </a:lnTo>
                    <a:lnTo>
                      <a:pt x="4526" y="6342"/>
                    </a:lnTo>
                    <a:cubicBezTo>
                      <a:pt x="4633" y="6179"/>
                      <a:pt x="4728" y="5996"/>
                      <a:pt x="4809" y="5795"/>
                    </a:cubicBezTo>
                    <a:cubicBezTo>
                      <a:pt x="4941" y="5469"/>
                      <a:pt x="5034" y="5102"/>
                      <a:pt x="5083" y="4716"/>
                    </a:cubicBezTo>
                    <a:lnTo>
                      <a:pt x="5451" y="4478"/>
                    </a:lnTo>
                    <a:lnTo>
                      <a:pt x="6119" y="3931"/>
                    </a:lnTo>
                    <a:lnTo>
                      <a:pt x="6668" y="3385"/>
                    </a:lnTo>
                    <a:lnTo>
                      <a:pt x="7068" y="2838"/>
                    </a:lnTo>
                    <a:lnTo>
                      <a:pt x="7444" y="2122"/>
                    </a:lnTo>
                    <a:lnTo>
                      <a:pt x="8137" y="2122"/>
                    </a:lnTo>
                    <a:cubicBezTo>
                      <a:pt x="8213" y="2262"/>
                      <a:pt x="8288" y="2402"/>
                      <a:pt x="8362" y="2543"/>
                    </a:cubicBezTo>
                    <a:cubicBezTo>
                      <a:pt x="8481" y="2766"/>
                      <a:pt x="8597" y="2991"/>
                      <a:pt x="8713" y="3217"/>
                    </a:cubicBezTo>
                    <a:lnTo>
                      <a:pt x="9356" y="3708"/>
                    </a:lnTo>
                    <a:lnTo>
                      <a:pt x="10017" y="3953"/>
                    </a:lnTo>
                    <a:lnTo>
                      <a:pt x="10667" y="4583"/>
                    </a:lnTo>
                    <a:lnTo>
                      <a:pt x="11719" y="5004"/>
                    </a:lnTo>
                    <a:lnTo>
                      <a:pt x="12420" y="5579"/>
                    </a:lnTo>
                    <a:lnTo>
                      <a:pt x="13814" y="6239"/>
                    </a:lnTo>
                    <a:lnTo>
                      <a:pt x="14716" y="7388"/>
                    </a:lnTo>
                    <a:lnTo>
                      <a:pt x="15776" y="8749"/>
                    </a:lnTo>
                    <a:lnTo>
                      <a:pt x="16728" y="9464"/>
                    </a:lnTo>
                    <a:lnTo>
                      <a:pt x="17354" y="9911"/>
                    </a:lnTo>
                    <a:lnTo>
                      <a:pt x="17855" y="11325"/>
                    </a:lnTo>
                    <a:lnTo>
                      <a:pt x="18106" y="12349"/>
                    </a:lnTo>
                    <a:lnTo>
                      <a:pt x="17539" y="12799"/>
                    </a:lnTo>
                    <a:lnTo>
                      <a:pt x="17349" y="13484"/>
                    </a:lnTo>
                    <a:lnTo>
                      <a:pt x="17608" y="14382"/>
                    </a:lnTo>
                    <a:lnTo>
                      <a:pt x="18326" y="15070"/>
                    </a:lnTo>
                    <a:lnTo>
                      <a:pt x="18350" y="15982"/>
                    </a:lnTo>
                    <a:lnTo>
                      <a:pt x="18350" y="16933"/>
                    </a:lnTo>
                    <a:lnTo>
                      <a:pt x="18733" y="17701"/>
                    </a:lnTo>
                    <a:lnTo>
                      <a:pt x="19484" y="18246"/>
                    </a:lnTo>
                    <a:lnTo>
                      <a:pt x="20127" y="18373"/>
                    </a:lnTo>
                    <a:lnTo>
                      <a:pt x="20650" y="19209"/>
                    </a:lnTo>
                    <a:lnTo>
                      <a:pt x="21276" y="20051"/>
                    </a:lnTo>
                    <a:lnTo>
                      <a:pt x="21600" y="21054"/>
                    </a:lnTo>
                    <a:lnTo>
                      <a:pt x="21500" y="21600"/>
                    </a:lnTo>
                    <a:lnTo>
                      <a:pt x="20623" y="21026"/>
                    </a:lnTo>
                    <a:lnTo>
                      <a:pt x="20131" y="20705"/>
                    </a:lnTo>
                    <a:lnTo>
                      <a:pt x="19072" y="20663"/>
                    </a:lnTo>
                    <a:lnTo>
                      <a:pt x="18170" y="20158"/>
                    </a:lnTo>
                    <a:lnTo>
                      <a:pt x="17728" y="19485"/>
                    </a:lnTo>
                    <a:lnTo>
                      <a:pt x="17478" y="18967"/>
                    </a:lnTo>
                    <a:lnTo>
                      <a:pt x="17228" y="17746"/>
                    </a:lnTo>
                    <a:lnTo>
                      <a:pt x="16877" y="16708"/>
                    </a:lnTo>
                    <a:lnTo>
                      <a:pt x="16402" y="15951"/>
                    </a:lnTo>
                    <a:lnTo>
                      <a:pt x="15525" y="14954"/>
                    </a:lnTo>
                    <a:lnTo>
                      <a:pt x="14876" y="14284"/>
                    </a:lnTo>
                    <a:lnTo>
                      <a:pt x="14242" y="14284"/>
                    </a:lnTo>
                    <a:lnTo>
                      <a:pt x="13699" y="15489"/>
                    </a:lnTo>
                    <a:cubicBezTo>
                      <a:pt x="13655" y="15662"/>
                      <a:pt x="13604" y="15830"/>
                      <a:pt x="13549" y="15993"/>
                    </a:cubicBezTo>
                    <a:cubicBezTo>
                      <a:pt x="13430" y="16338"/>
                      <a:pt x="13287" y="16658"/>
                      <a:pt x="13123" y="16945"/>
                    </a:cubicBezTo>
                    <a:lnTo>
                      <a:pt x="12398" y="17785"/>
                    </a:lnTo>
                    <a:lnTo>
                      <a:pt x="11380" y="17196"/>
                    </a:lnTo>
                    <a:lnTo>
                      <a:pt x="10929" y="17070"/>
                    </a:lnTo>
                    <a:cubicBezTo>
                      <a:pt x="10778" y="17231"/>
                      <a:pt x="10588" y="17247"/>
                      <a:pt x="10429" y="17112"/>
                    </a:cubicBezTo>
                    <a:cubicBezTo>
                      <a:pt x="10275" y="16981"/>
                      <a:pt x="10172" y="16728"/>
                      <a:pt x="10154" y="16440"/>
                    </a:cubicBezTo>
                    <a:lnTo>
                      <a:pt x="9620" y="15752"/>
                    </a:lnTo>
                    <a:lnTo>
                      <a:pt x="9169" y="15416"/>
                    </a:lnTo>
                    <a:lnTo>
                      <a:pt x="8374" y="15500"/>
                    </a:lnTo>
                    <a:lnTo>
                      <a:pt x="7783" y="15624"/>
                    </a:lnTo>
                    <a:lnTo>
                      <a:pt x="7609" y="15133"/>
                    </a:lnTo>
                    <a:lnTo>
                      <a:pt x="7084" y="15175"/>
                    </a:lnTo>
                    <a:lnTo>
                      <a:pt x="7283" y="14463"/>
                    </a:lnTo>
                    <a:lnTo>
                      <a:pt x="7684" y="14295"/>
                    </a:lnTo>
                    <a:lnTo>
                      <a:pt x="8067" y="13793"/>
                    </a:lnTo>
                    <a:lnTo>
                      <a:pt x="8425" y="13260"/>
                    </a:lnTo>
                    <a:lnTo>
                      <a:pt x="8424" y="12101"/>
                    </a:lnTo>
                    <a:lnTo>
                      <a:pt x="7998" y="10796"/>
                    </a:lnTo>
                    <a:cubicBezTo>
                      <a:pt x="7914" y="10491"/>
                      <a:pt x="7805" y="10208"/>
                      <a:pt x="7672" y="9955"/>
                    </a:cubicBezTo>
                    <a:cubicBezTo>
                      <a:pt x="7487" y="9602"/>
                      <a:pt x="7262" y="9316"/>
                      <a:pt x="7013" y="9100"/>
                    </a:cubicBezTo>
                    <a:cubicBezTo>
                      <a:pt x="6627" y="8764"/>
                      <a:pt x="6195" y="8604"/>
                      <a:pt x="5760" y="8637"/>
                    </a:cubicBezTo>
                    <a:lnTo>
                      <a:pt x="5460" y="7993"/>
                    </a:lnTo>
                    <a:lnTo>
                      <a:pt x="4992" y="7628"/>
                    </a:lnTo>
                    <a:lnTo>
                      <a:pt x="4219" y="6874"/>
                    </a:lnTo>
                    <a:cubicBezTo>
                      <a:pt x="4009" y="6592"/>
                      <a:pt x="3763" y="6395"/>
                      <a:pt x="3501" y="6299"/>
                    </a:cubicBezTo>
                    <a:cubicBezTo>
                      <a:pt x="3254" y="6207"/>
                      <a:pt x="2997" y="6207"/>
                      <a:pt x="2750" y="6299"/>
                    </a:cubicBezTo>
                    <a:lnTo>
                      <a:pt x="2183" y="6425"/>
                    </a:lnTo>
                    <a:lnTo>
                      <a:pt x="1674" y="5792"/>
                    </a:lnTo>
                    <a:lnTo>
                      <a:pt x="1674" y="4994"/>
                    </a:lnTo>
                    <a:lnTo>
                      <a:pt x="2200" y="4420"/>
                    </a:lnTo>
                    <a:lnTo>
                      <a:pt x="2400" y="3664"/>
                    </a:lnTo>
                    <a:lnTo>
                      <a:pt x="2125" y="3120"/>
                    </a:lnTo>
                    <a:lnTo>
                      <a:pt x="1524" y="2615"/>
                    </a:lnTo>
                    <a:lnTo>
                      <a:pt x="566" y="2138"/>
                    </a:lnTo>
                    <a:lnTo>
                      <a:pt x="0" y="1619"/>
                    </a:lnTo>
                    <a:lnTo>
                      <a:pt x="54" y="1017"/>
                    </a:lnTo>
                    <a:lnTo>
                      <a:pt x="339" y="1069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Shape 2077">
                <a:extLst>
                  <a:ext uri="{FF2B5EF4-FFF2-40B4-BE49-F238E27FC236}">
                    <a16:creationId xmlns:a16="http://schemas.microsoft.com/office/drawing/2014/main" id="{FE01E1A8-8FEE-4D73-B49E-84D3F0538478}"/>
                  </a:ext>
                </a:extLst>
              </p:cNvPr>
              <p:cNvSpPr/>
              <p:nvPr/>
            </p:nvSpPr>
            <p:spPr>
              <a:xfrm>
                <a:off x="16049694" y="4555426"/>
                <a:ext cx="32823" cy="40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34" y="0"/>
                    </a:moveTo>
                    <a:lnTo>
                      <a:pt x="0" y="3883"/>
                    </a:lnTo>
                    <a:lnTo>
                      <a:pt x="4598" y="21600"/>
                    </a:lnTo>
                    <a:lnTo>
                      <a:pt x="21600" y="15889"/>
                    </a:lnTo>
                    <a:lnTo>
                      <a:pt x="21600" y="4677"/>
                    </a:lnTo>
                    <a:lnTo>
                      <a:pt x="110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Shape 2078">
                <a:extLst>
                  <a:ext uri="{FF2B5EF4-FFF2-40B4-BE49-F238E27FC236}">
                    <a16:creationId xmlns:a16="http://schemas.microsoft.com/office/drawing/2014/main" id="{95FEFF0A-04B1-4C85-BD80-7A853BE73CB4}"/>
                  </a:ext>
                </a:extLst>
              </p:cNvPr>
              <p:cNvSpPr/>
              <p:nvPr/>
            </p:nvSpPr>
            <p:spPr>
              <a:xfrm>
                <a:off x="16625340" y="3994107"/>
                <a:ext cx="29308" cy="39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47" y="0"/>
                    </a:moveTo>
                    <a:lnTo>
                      <a:pt x="2757" y="5238"/>
                    </a:lnTo>
                    <a:lnTo>
                      <a:pt x="0" y="18231"/>
                    </a:lnTo>
                    <a:lnTo>
                      <a:pt x="17487" y="21600"/>
                    </a:lnTo>
                    <a:lnTo>
                      <a:pt x="21600" y="12744"/>
                    </a:lnTo>
                    <a:lnTo>
                      <a:pt x="115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Shape 2079">
                <a:extLst>
                  <a:ext uri="{FF2B5EF4-FFF2-40B4-BE49-F238E27FC236}">
                    <a16:creationId xmlns:a16="http://schemas.microsoft.com/office/drawing/2014/main" id="{2ADC3607-F6D7-42FC-BF35-079564CDEBDB}"/>
                  </a:ext>
                </a:extLst>
              </p:cNvPr>
              <p:cNvSpPr/>
              <p:nvPr/>
            </p:nvSpPr>
            <p:spPr>
              <a:xfrm>
                <a:off x="16578278" y="4130952"/>
                <a:ext cx="32871" cy="55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52" y="0"/>
                    </a:moveTo>
                    <a:lnTo>
                      <a:pt x="0" y="4334"/>
                    </a:lnTo>
                    <a:lnTo>
                      <a:pt x="342" y="20725"/>
                    </a:lnTo>
                    <a:lnTo>
                      <a:pt x="18905" y="21600"/>
                    </a:lnTo>
                    <a:lnTo>
                      <a:pt x="21600" y="4465"/>
                    </a:lnTo>
                    <a:lnTo>
                      <a:pt x="565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Shape 2080">
                <a:extLst>
                  <a:ext uri="{FF2B5EF4-FFF2-40B4-BE49-F238E27FC236}">
                    <a16:creationId xmlns:a16="http://schemas.microsoft.com/office/drawing/2014/main" id="{2F41F0E5-D803-43F0-9BB5-3C24012AECED}"/>
                  </a:ext>
                </a:extLst>
              </p:cNvPr>
              <p:cNvSpPr/>
              <p:nvPr/>
            </p:nvSpPr>
            <p:spPr>
              <a:xfrm>
                <a:off x="17483371" y="4590001"/>
                <a:ext cx="34157" cy="51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7350"/>
                    </a:lnTo>
                    <a:lnTo>
                      <a:pt x="7288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BCBBBB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168267" hangingPunct="0">
                  <a:defRPr sz="20200">
                    <a:solidFill>
                      <a:srgbClr val="070707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5200" kern="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Shape 2082">
              <a:extLst>
                <a:ext uri="{FF2B5EF4-FFF2-40B4-BE49-F238E27FC236}">
                  <a16:creationId xmlns:a16="http://schemas.microsoft.com/office/drawing/2014/main" id="{1D30FF7F-969D-4162-84DF-690A1898475F}"/>
                </a:ext>
              </a:extLst>
            </p:cNvPr>
            <p:cNvSpPr/>
            <p:nvPr/>
          </p:nvSpPr>
          <p:spPr>
            <a:xfrm>
              <a:off x="10636256" y="1783480"/>
              <a:ext cx="420512" cy="4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62A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8" name="Shape 2083">
              <a:extLst>
                <a:ext uri="{FF2B5EF4-FFF2-40B4-BE49-F238E27FC236}">
                  <a16:creationId xmlns:a16="http://schemas.microsoft.com/office/drawing/2014/main" id="{74B5C971-9B71-4FB1-9997-003B0137E177}"/>
                </a:ext>
              </a:extLst>
            </p:cNvPr>
            <p:cNvSpPr/>
            <p:nvPr/>
          </p:nvSpPr>
          <p:spPr>
            <a:xfrm>
              <a:off x="9597453" y="2434296"/>
              <a:ext cx="420512" cy="4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4376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9" name="Shape 2084">
              <a:extLst>
                <a:ext uri="{FF2B5EF4-FFF2-40B4-BE49-F238E27FC236}">
                  <a16:creationId xmlns:a16="http://schemas.microsoft.com/office/drawing/2014/main" id="{655D6187-CEA8-41AB-896E-CF0B054811C7}"/>
                </a:ext>
              </a:extLst>
            </p:cNvPr>
            <p:cNvSpPr/>
            <p:nvPr/>
          </p:nvSpPr>
          <p:spPr>
            <a:xfrm>
              <a:off x="7205411" y="1705692"/>
              <a:ext cx="576061" cy="57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4376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0" name="Shape 2085">
              <a:extLst>
                <a:ext uri="{FF2B5EF4-FFF2-40B4-BE49-F238E27FC236}">
                  <a16:creationId xmlns:a16="http://schemas.microsoft.com/office/drawing/2014/main" id="{792E2BDD-E64B-4CC8-8356-6403C319D0E3}"/>
                </a:ext>
              </a:extLst>
            </p:cNvPr>
            <p:cNvSpPr/>
            <p:nvPr/>
          </p:nvSpPr>
          <p:spPr>
            <a:xfrm>
              <a:off x="4479667" y="2046310"/>
              <a:ext cx="420512" cy="4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62A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1" name="Shape 2086">
              <a:extLst>
                <a:ext uri="{FF2B5EF4-FFF2-40B4-BE49-F238E27FC236}">
                  <a16:creationId xmlns:a16="http://schemas.microsoft.com/office/drawing/2014/main" id="{0842A76B-B895-49FA-8910-0E9C2E9293EC}"/>
                </a:ext>
              </a:extLst>
            </p:cNvPr>
            <p:cNvSpPr/>
            <p:nvPr/>
          </p:nvSpPr>
          <p:spPr>
            <a:xfrm>
              <a:off x="4752915" y="1731335"/>
              <a:ext cx="299543" cy="29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79C6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2" name="Shape 2087">
              <a:extLst>
                <a:ext uri="{FF2B5EF4-FFF2-40B4-BE49-F238E27FC236}">
                  <a16:creationId xmlns:a16="http://schemas.microsoft.com/office/drawing/2014/main" id="{77A0B836-5CC1-4216-BDB7-DADF241E13F6}"/>
                </a:ext>
              </a:extLst>
            </p:cNvPr>
            <p:cNvSpPr/>
            <p:nvPr/>
          </p:nvSpPr>
          <p:spPr>
            <a:xfrm>
              <a:off x="5103355" y="1590576"/>
              <a:ext cx="299543" cy="29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62A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3" name="Shape 2088">
              <a:extLst>
                <a:ext uri="{FF2B5EF4-FFF2-40B4-BE49-F238E27FC236}">
                  <a16:creationId xmlns:a16="http://schemas.microsoft.com/office/drawing/2014/main" id="{93B8A519-560E-46CE-9C81-250325B82D6A}"/>
                </a:ext>
              </a:extLst>
            </p:cNvPr>
            <p:cNvSpPr/>
            <p:nvPr/>
          </p:nvSpPr>
          <p:spPr>
            <a:xfrm>
              <a:off x="3325547" y="1593051"/>
              <a:ext cx="576061" cy="57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4376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4" name="Shape 2089">
              <a:extLst>
                <a:ext uri="{FF2B5EF4-FFF2-40B4-BE49-F238E27FC236}">
                  <a16:creationId xmlns:a16="http://schemas.microsoft.com/office/drawing/2014/main" id="{7B501087-D4B5-47AB-879F-3248895E1FE0}"/>
                </a:ext>
              </a:extLst>
            </p:cNvPr>
            <p:cNvSpPr/>
            <p:nvPr/>
          </p:nvSpPr>
          <p:spPr>
            <a:xfrm>
              <a:off x="11176008" y="3848570"/>
              <a:ext cx="420512" cy="4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4376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5" name="Shape 2090">
              <a:extLst>
                <a:ext uri="{FF2B5EF4-FFF2-40B4-BE49-F238E27FC236}">
                  <a16:creationId xmlns:a16="http://schemas.microsoft.com/office/drawing/2014/main" id="{FF52D7B4-B88D-4CF3-9941-46ED5523F079}"/>
                </a:ext>
              </a:extLst>
            </p:cNvPr>
            <p:cNvSpPr/>
            <p:nvPr/>
          </p:nvSpPr>
          <p:spPr>
            <a:xfrm>
              <a:off x="9408997" y="2314697"/>
              <a:ext cx="246725" cy="24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62A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6" name="Shape 2091">
              <a:extLst>
                <a:ext uri="{FF2B5EF4-FFF2-40B4-BE49-F238E27FC236}">
                  <a16:creationId xmlns:a16="http://schemas.microsoft.com/office/drawing/2014/main" id="{1F58B3A4-DDFE-4904-8318-1407A213279F}"/>
                </a:ext>
              </a:extLst>
            </p:cNvPr>
            <p:cNvSpPr/>
            <p:nvPr/>
          </p:nvSpPr>
          <p:spPr>
            <a:xfrm>
              <a:off x="9333903" y="2652620"/>
              <a:ext cx="246725" cy="24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62A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7" name="Shape 2092">
              <a:extLst>
                <a:ext uri="{FF2B5EF4-FFF2-40B4-BE49-F238E27FC236}">
                  <a16:creationId xmlns:a16="http://schemas.microsoft.com/office/drawing/2014/main" id="{706BCF66-0BF6-4CA7-9943-FA95627055E0}"/>
                </a:ext>
              </a:extLst>
            </p:cNvPr>
            <p:cNvSpPr/>
            <p:nvPr/>
          </p:nvSpPr>
          <p:spPr>
            <a:xfrm>
              <a:off x="10322642" y="1757748"/>
              <a:ext cx="246725" cy="24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62A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8" name="Shape 2093">
              <a:extLst>
                <a:ext uri="{FF2B5EF4-FFF2-40B4-BE49-F238E27FC236}">
                  <a16:creationId xmlns:a16="http://schemas.microsoft.com/office/drawing/2014/main" id="{8024BC21-403F-4744-8B41-1FF02E11152C}"/>
                </a:ext>
              </a:extLst>
            </p:cNvPr>
            <p:cNvSpPr/>
            <p:nvPr/>
          </p:nvSpPr>
          <p:spPr>
            <a:xfrm>
              <a:off x="7669317" y="1616990"/>
              <a:ext cx="246725" cy="24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79C6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9" name="Shape 2094">
              <a:extLst>
                <a:ext uri="{FF2B5EF4-FFF2-40B4-BE49-F238E27FC236}">
                  <a16:creationId xmlns:a16="http://schemas.microsoft.com/office/drawing/2014/main" id="{200E5FE2-D584-44DA-A3D5-56A35B114056}"/>
                </a:ext>
              </a:extLst>
            </p:cNvPr>
            <p:cNvSpPr/>
            <p:nvPr/>
          </p:nvSpPr>
          <p:spPr>
            <a:xfrm>
              <a:off x="7154393" y="1527607"/>
              <a:ext cx="175189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79C6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0" name="Shape 2095">
              <a:extLst>
                <a:ext uri="{FF2B5EF4-FFF2-40B4-BE49-F238E27FC236}">
                  <a16:creationId xmlns:a16="http://schemas.microsoft.com/office/drawing/2014/main" id="{F3062F16-2A7D-492C-896E-10B6D1629D52}"/>
                </a:ext>
              </a:extLst>
            </p:cNvPr>
            <p:cNvSpPr/>
            <p:nvPr/>
          </p:nvSpPr>
          <p:spPr>
            <a:xfrm>
              <a:off x="11090577" y="3649017"/>
              <a:ext cx="175189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4376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1" name="Shape 2096">
              <a:extLst>
                <a:ext uri="{FF2B5EF4-FFF2-40B4-BE49-F238E27FC236}">
                  <a16:creationId xmlns:a16="http://schemas.microsoft.com/office/drawing/2014/main" id="{C123050E-1321-4116-B862-7D87F548BAE1}"/>
                </a:ext>
              </a:extLst>
            </p:cNvPr>
            <p:cNvSpPr/>
            <p:nvPr/>
          </p:nvSpPr>
          <p:spPr>
            <a:xfrm>
              <a:off x="11153155" y="4237254"/>
              <a:ext cx="175189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79C6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2" name="Shape 2097">
              <a:extLst>
                <a:ext uri="{FF2B5EF4-FFF2-40B4-BE49-F238E27FC236}">
                  <a16:creationId xmlns:a16="http://schemas.microsoft.com/office/drawing/2014/main" id="{629FC339-9774-46E8-B48F-50CB5DF29D73}"/>
                </a:ext>
              </a:extLst>
            </p:cNvPr>
            <p:cNvSpPr/>
            <p:nvPr/>
          </p:nvSpPr>
          <p:spPr>
            <a:xfrm>
              <a:off x="11423830" y="3386187"/>
              <a:ext cx="175189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79C6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3" name="Shape 2098">
              <a:extLst>
                <a:ext uri="{FF2B5EF4-FFF2-40B4-BE49-F238E27FC236}">
                  <a16:creationId xmlns:a16="http://schemas.microsoft.com/office/drawing/2014/main" id="{99412D8B-FF67-4EBE-8DE2-336E5AC70595}"/>
                </a:ext>
              </a:extLst>
            </p:cNvPr>
            <p:cNvSpPr/>
            <p:nvPr/>
          </p:nvSpPr>
          <p:spPr>
            <a:xfrm>
              <a:off x="10532899" y="1652764"/>
              <a:ext cx="175189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79C6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4" name="Shape 2099">
              <a:extLst>
                <a:ext uri="{FF2B5EF4-FFF2-40B4-BE49-F238E27FC236}">
                  <a16:creationId xmlns:a16="http://schemas.microsoft.com/office/drawing/2014/main" id="{B753644B-7E29-460D-8BE8-B7DDFE91F717}"/>
                </a:ext>
              </a:extLst>
            </p:cNvPr>
            <p:cNvSpPr/>
            <p:nvPr/>
          </p:nvSpPr>
          <p:spPr>
            <a:xfrm>
              <a:off x="10176202" y="2168993"/>
              <a:ext cx="175189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79C6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5" name="Shape 2100">
              <a:extLst>
                <a:ext uri="{FF2B5EF4-FFF2-40B4-BE49-F238E27FC236}">
                  <a16:creationId xmlns:a16="http://schemas.microsoft.com/office/drawing/2014/main" id="{26A8BC4C-51B6-4A89-9030-C09A2BDB8B4D}"/>
                </a:ext>
              </a:extLst>
            </p:cNvPr>
            <p:cNvSpPr/>
            <p:nvPr/>
          </p:nvSpPr>
          <p:spPr>
            <a:xfrm>
              <a:off x="8330138" y="2632074"/>
              <a:ext cx="175189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79C6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6" name="Shape 2101">
              <a:extLst>
                <a:ext uri="{FF2B5EF4-FFF2-40B4-BE49-F238E27FC236}">
                  <a16:creationId xmlns:a16="http://schemas.microsoft.com/office/drawing/2014/main" id="{42528429-A290-4C02-AFEE-DEBDB8DEAE50}"/>
                </a:ext>
              </a:extLst>
            </p:cNvPr>
            <p:cNvSpPr/>
            <p:nvPr/>
          </p:nvSpPr>
          <p:spPr>
            <a:xfrm>
              <a:off x="8449037" y="1230316"/>
              <a:ext cx="175189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3F6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7" name="Shape 2102">
              <a:extLst>
                <a:ext uri="{FF2B5EF4-FFF2-40B4-BE49-F238E27FC236}">
                  <a16:creationId xmlns:a16="http://schemas.microsoft.com/office/drawing/2014/main" id="{1782C583-2C6F-4327-B15B-922B957254BE}"/>
                </a:ext>
              </a:extLst>
            </p:cNvPr>
            <p:cNvSpPr/>
            <p:nvPr/>
          </p:nvSpPr>
          <p:spPr>
            <a:xfrm>
              <a:off x="8286333" y="1086386"/>
              <a:ext cx="175189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79C6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8" name="Shape 2103">
              <a:extLst>
                <a:ext uri="{FF2B5EF4-FFF2-40B4-BE49-F238E27FC236}">
                  <a16:creationId xmlns:a16="http://schemas.microsoft.com/office/drawing/2014/main" id="{914010D7-E0DC-43D9-B065-13BA2DE4F49D}"/>
                </a:ext>
              </a:extLst>
            </p:cNvPr>
            <p:cNvSpPr/>
            <p:nvPr/>
          </p:nvSpPr>
          <p:spPr>
            <a:xfrm>
              <a:off x="8094120" y="1294668"/>
              <a:ext cx="246725" cy="24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62A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9" name="Shape 2104">
              <a:extLst>
                <a:ext uri="{FF2B5EF4-FFF2-40B4-BE49-F238E27FC236}">
                  <a16:creationId xmlns:a16="http://schemas.microsoft.com/office/drawing/2014/main" id="{94ED25EF-4EDF-42E0-83EF-B6B56803A20C}"/>
                </a:ext>
              </a:extLst>
            </p:cNvPr>
            <p:cNvSpPr/>
            <p:nvPr/>
          </p:nvSpPr>
          <p:spPr>
            <a:xfrm>
              <a:off x="5446957" y="3013582"/>
              <a:ext cx="576061" cy="57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79C6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0" name="Shape 2105">
              <a:extLst>
                <a:ext uri="{FF2B5EF4-FFF2-40B4-BE49-F238E27FC236}">
                  <a16:creationId xmlns:a16="http://schemas.microsoft.com/office/drawing/2014/main" id="{7C32BC35-5CD9-42FB-B7BD-E97182F85480}"/>
                </a:ext>
              </a:extLst>
            </p:cNvPr>
            <p:cNvSpPr/>
            <p:nvPr/>
          </p:nvSpPr>
          <p:spPr>
            <a:xfrm>
              <a:off x="5611625" y="3775947"/>
              <a:ext cx="246725" cy="24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79C6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1" name="Shape 2106">
              <a:extLst>
                <a:ext uri="{FF2B5EF4-FFF2-40B4-BE49-F238E27FC236}">
                  <a16:creationId xmlns:a16="http://schemas.microsoft.com/office/drawing/2014/main" id="{FC01ECEE-7898-42B8-BD23-DE03F0502BF1}"/>
                </a:ext>
              </a:extLst>
            </p:cNvPr>
            <p:cNvSpPr/>
            <p:nvPr/>
          </p:nvSpPr>
          <p:spPr>
            <a:xfrm>
              <a:off x="5865277" y="3561407"/>
              <a:ext cx="175189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62A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2" name="Shape 2107">
              <a:extLst>
                <a:ext uri="{FF2B5EF4-FFF2-40B4-BE49-F238E27FC236}">
                  <a16:creationId xmlns:a16="http://schemas.microsoft.com/office/drawing/2014/main" id="{8A1D7FCD-3204-42DE-B570-7EF661834673}"/>
                </a:ext>
              </a:extLst>
            </p:cNvPr>
            <p:cNvSpPr/>
            <p:nvPr/>
          </p:nvSpPr>
          <p:spPr>
            <a:xfrm>
              <a:off x="4769492" y="3925644"/>
              <a:ext cx="266391" cy="26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62A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3" name="Shape 2108">
              <a:extLst>
                <a:ext uri="{FF2B5EF4-FFF2-40B4-BE49-F238E27FC236}">
                  <a16:creationId xmlns:a16="http://schemas.microsoft.com/office/drawing/2014/main" id="{31C5F759-8277-4F53-B21C-9EBC4A1D19CB}"/>
                </a:ext>
              </a:extLst>
            </p:cNvPr>
            <p:cNvSpPr/>
            <p:nvPr/>
          </p:nvSpPr>
          <p:spPr>
            <a:xfrm>
              <a:off x="5173575" y="4370442"/>
              <a:ext cx="246725" cy="24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3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62A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4" name="Shape 2109">
              <a:extLst>
                <a:ext uri="{FF2B5EF4-FFF2-40B4-BE49-F238E27FC236}">
                  <a16:creationId xmlns:a16="http://schemas.microsoft.com/office/drawing/2014/main" id="{04A1E1DD-E727-4F63-A172-E4624E29EA75}"/>
                </a:ext>
              </a:extLst>
            </p:cNvPr>
            <p:cNvSpPr/>
            <p:nvPr/>
          </p:nvSpPr>
          <p:spPr>
            <a:xfrm>
              <a:off x="5374902" y="4253770"/>
              <a:ext cx="142164" cy="14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0" extrusionOk="0">
                  <a:moveTo>
                    <a:pt x="12848" y="11"/>
                  </a:moveTo>
                  <a:lnTo>
                    <a:pt x="8280" y="11"/>
                  </a:lnTo>
                  <a:cubicBezTo>
                    <a:pt x="7766" y="-29"/>
                    <a:pt x="7258" y="147"/>
                    <a:pt x="6881" y="499"/>
                  </a:cubicBezTo>
                  <a:cubicBezTo>
                    <a:pt x="6468" y="883"/>
                    <a:pt x="6252" y="1434"/>
                    <a:pt x="6296" y="1997"/>
                  </a:cubicBezTo>
                  <a:lnTo>
                    <a:pt x="6296" y="6454"/>
                  </a:lnTo>
                  <a:lnTo>
                    <a:pt x="1962" y="6454"/>
                  </a:lnTo>
                  <a:cubicBezTo>
                    <a:pt x="1511" y="6419"/>
                    <a:pt x="1063" y="6555"/>
                    <a:pt x="706" y="6834"/>
                  </a:cubicBezTo>
                  <a:cubicBezTo>
                    <a:pt x="225" y="7212"/>
                    <a:pt x="-38" y="7803"/>
                    <a:pt x="4" y="8413"/>
                  </a:cubicBezTo>
                  <a:lnTo>
                    <a:pt x="4" y="13133"/>
                  </a:lnTo>
                  <a:cubicBezTo>
                    <a:pt x="-1" y="13741"/>
                    <a:pt x="269" y="14320"/>
                    <a:pt x="738" y="14707"/>
                  </a:cubicBezTo>
                  <a:cubicBezTo>
                    <a:pt x="1102" y="15007"/>
                    <a:pt x="1561" y="15168"/>
                    <a:pt x="2032" y="15162"/>
                  </a:cubicBezTo>
                  <a:lnTo>
                    <a:pt x="6394" y="15162"/>
                  </a:lnTo>
                  <a:lnTo>
                    <a:pt x="6394" y="19485"/>
                  </a:lnTo>
                  <a:cubicBezTo>
                    <a:pt x="6394" y="20006"/>
                    <a:pt x="6592" y="20506"/>
                    <a:pt x="6948" y="20886"/>
                  </a:cubicBezTo>
                  <a:cubicBezTo>
                    <a:pt x="7336" y="21302"/>
                    <a:pt x="7879" y="21539"/>
                    <a:pt x="8448" y="21540"/>
                  </a:cubicBezTo>
                  <a:lnTo>
                    <a:pt x="12954" y="21507"/>
                  </a:lnTo>
                  <a:cubicBezTo>
                    <a:pt x="13590" y="21542"/>
                    <a:pt x="14205" y="21268"/>
                    <a:pt x="14603" y="20770"/>
                  </a:cubicBezTo>
                  <a:cubicBezTo>
                    <a:pt x="14800" y="20525"/>
                    <a:pt x="14932" y="20241"/>
                    <a:pt x="15016" y="19947"/>
                  </a:cubicBezTo>
                  <a:cubicBezTo>
                    <a:pt x="15114" y="19602"/>
                    <a:pt x="15149" y="19237"/>
                    <a:pt x="15113" y="18872"/>
                  </a:cubicBezTo>
                  <a:lnTo>
                    <a:pt x="15113" y="15089"/>
                  </a:lnTo>
                  <a:lnTo>
                    <a:pt x="19444" y="15089"/>
                  </a:lnTo>
                  <a:cubicBezTo>
                    <a:pt x="19690" y="15105"/>
                    <a:pt x="19933" y="15081"/>
                    <a:pt x="20166" y="15020"/>
                  </a:cubicBezTo>
                  <a:cubicBezTo>
                    <a:pt x="20492" y="14933"/>
                    <a:pt x="20802" y="14771"/>
                    <a:pt x="21039" y="14518"/>
                  </a:cubicBezTo>
                  <a:cubicBezTo>
                    <a:pt x="21217" y="14328"/>
                    <a:pt x="21342" y="14100"/>
                    <a:pt x="21421" y="13859"/>
                  </a:cubicBezTo>
                  <a:cubicBezTo>
                    <a:pt x="21508" y="13592"/>
                    <a:pt x="21539" y="13307"/>
                    <a:pt x="21509" y="13022"/>
                  </a:cubicBezTo>
                  <a:lnTo>
                    <a:pt x="21509" y="8240"/>
                  </a:lnTo>
                  <a:cubicBezTo>
                    <a:pt x="21562" y="7754"/>
                    <a:pt x="21406" y="7268"/>
                    <a:pt x="21081" y="6904"/>
                  </a:cubicBezTo>
                  <a:cubicBezTo>
                    <a:pt x="20709" y="6487"/>
                    <a:pt x="20159" y="6274"/>
                    <a:pt x="19603" y="6332"/>
                  </a:cubicBezTo>
                  <a:lnTo>
                    <a:pt x="15082" y="6332"/>
                  </a:lnTo>
                  <a:lnTo>
                    <a:pt x="15082" y="1929"/>
                  </a:lnTo>
                  <a:cubicBezTo>
                    <a:pt x="15064" y="1482"/>
                    <a:pt x="14896" y="1054"/>
                    <a:pt x="14606" y="714"/>
                  </a:cubicBezTo>
                  <a:cubicBezTo>
                    <a:pt x="14171" y="205"/>
                    <a:pt x="13514" y="-58"/>
                    <a:pt x="12848" y="11"/>
                  </a:cubicBezTo>
                  <a:close/>
                </a:path>
              </a:pathLst>
            </a:custGeom>
            <a:solidFill>
              <a:srgbClr val="004376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marL="0" marR="0" lvl="0" indent="0" algn="ctr" defTabSz="61614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85807" y="1174256"/>
            <a:ext cx="2939309" cy="613171"/>
          </a:xfrm>
        </p:spPr>
        <p:txBody>
          <a:bodyPr anchor="b">
            <a:normAutofit/>
          </a:bodyPr>
          <a:lstStyle>
            <a:lvl1pPr algn="l">
              <a:defRPr sz="1400">
                <a:solidFill>
                  <a:srgbClr val="565656"/>
                </a:solidFill>
              </a:defRPr>
            </a:lvl1pPr>
          </a:lstStyle>
          <a:p>
            <a:r>
              <a:rPr lang="en-US"/>
              <a:t>Click to add text</a:t>
            </a:r>
            <a:endParaRPr lang="en-US" dirty="0"/>
          </a:p>
        </p:txBody>
      </p:sp>
      <p:sp>
        <p:nvSpPr>
          <p:cNvPr id="215" name="Text Placeholder 4">
            <a:extLst>
              <a:ext uri="{FF2B5EF4-FFF2-40B4-BE49-F238E27FC236}">
                <a16:creationId xmlns:a16="http://schemas.microsoft.com/office/drawing/2014/main" id="{45E12C59-2E9E-49D6-A01E-7F6C8326E97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388939" y="2544883"/>
            <a:ext cx="2720678" cy="1498256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46" name="Text Placeholder 4">
            <a:extLst>
              <a:ext uri="{FF2B5EF4-FFF2-40B4-BE49-F238E27FC236}">
                <a16:creationId xmlns:a16="http://schemas.microsoft.com/office/drawing/2014/main" id="{E87BA311-9571-415A-B9BB-4298F7FFAE81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88939" y="1761660"/>
            <a:ext cx="2720678" cy="598180"/>
          </a:xfr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3300" b="1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386139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718"/>
          <p:cNvSpPr/>
          <p:nvPr userDrawn="1"/>
        </p:nvSpPr>
        <p:spPr>
          <a:xfrm>
            <a:off x="593768" y="684325"/>
            <a:ext cx="3725914" cy="3098490"/>
          </a:xfrm>
          <a:prstGeom prst="rect">
            <a:avLst/>
          </a:prstGeom>
          <a:solidFill>
            <a:srgbClr val="FFFFFF">
              <a:alpha val="65854"/>
            </a:srgbClr>
          </a:solidFill>
          <a:ln w="3175"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500">
              <a:solidFill>
                <a:srgbClr val="565656"/>
              </a:solidFill>
            </a:endParaRP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7217" y="1113471"/>
            <a:ext cx="1298284" cy="2266950"/>
          </a:xfrm>
          <a:prstGeom prst="rect">
            <a:avLst/>
          </a:prstGeom>
        </p:spPr>
      </p:sp>
      <p:sp>
        <p:nvSpPr>
          <p:cNvPr id="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867025" y="1119145"/>
            <a:ext cx="1276350" cy="2261276"/>
          </a:xfrm>
          <a:prstGeom prst="rect">
            <a:avLst/>
          </a:prstGeom>
        </p:spPr>
      </p:sp>
      <p:pic>
        <p:nvPicPr>
          <p:cNvPr id="6" name="iPhone-6S-no-shad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58" y="795626"/>
            <a:ext cx="1432559" cy="2902642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iPhone-6S-no-shad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618" y="795626"/>
            <a:ext cx="1432559" cy="2902642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93490" y="861970"/>
            <a:ext cx="1553975" cy="2737526"/>
          </a:xfrm>
          <a:prstGeom prst="rect">
            <a:avLst/>
          </a:prstGeom>
        </p:spPr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D2D6E3-1021-4AA7-B51B-9F1424F83F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4932" y="795626"/>
            <a:ext cx="3586509" cy="613171"/>
          </a:xfrm>
        </p:spPr>
        <p:txBody>
          <a:bodyPr anchor="b">
            <a:normAutofit/>
          </a:bodyPr>
          <a:lstStyle>
            <a:lvl1pPr algn="l">
              <a:defRPr sz="2100">
                <a:solidFill>
                  <a:srgbClr val="0062AC"/>
                </a:solidFill>
              </a:defRPr>
            </a:lvl1pPr>
          </a:lstStyle>
          <a:p>
            <a:r>
              <a:rPr lang="en-US"/>
              <a:t>Click to add text</a:t>
            </a:r>
            <a:endParaRPr lang="en-US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F7EF75EA-780B-49FF-A7B1-7E32778AB5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54932" y="1827862"/>
            <a:ext cx="3586509" cy="2198438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0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A2C658C-CB23-43E4-8EEB-E5B5DC09F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" y="498766"/>
            <a:ext cx="2245994" cy="394165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9A60B36-EEBF-424E-BC52-73E3B5B476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42489" y="921545"/>
            <a:ext cx="1551171" cy="2722543"/>
          </a:xfrm>
          <a:solidFill>
            <a:schemeClr val="bg1"/>
          </a:solidFill>
        </p:spPr>
        <p:txBody>
          <a:bodyPr lIns="137160" tIns="137160" rIns="137160" bIns="822960" anchor="ctr"/>
          <a:lstStyle>
            <a:lvl1pPr marL="0" indent="0" algn="ctr">
              <a:buNone/>
              <a:defRPr sz="1400">
                <a:solidFill>
                  <a:srgbClr val="565656"/>
                </a:solidFill>
              </a:defRPr>
            </a:lvl1pPr>
          </a:lstStyle>
          <a:p>
            <a:r>
              <a:rPr lang="en-US"/>
              <a:t> image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D2D6E3-1021-4AA7-B51B-9F1424F83F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2788" y="546525"/>
            <a:ext cx="5119663" cy="613171"/>
          </a:xfrm>
        </p:spPr>
        <p:txBody>
          <a:bodyPr anchor="b">
            <a:normAutofit/>
          </a:bodyPr>
          <a:lstStyle>
            <a:lvl1pPr algn="l">
              <a:defRPr sz="2100">
                <a:solidFill>
                  <a:srgbClr val="0062AC"/>
                </a:solidFill>
              </a:defRPr>
            </a:lvl1pPr>
          </a:lstStyle>
          <a:p>
            <a:r>
              <a:rPr lang="en-US"/>
              <a:t>Click to add text</a:t>
            </a:r>
            <a:endParaRPr lang="en-US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F7EF75EA-780B-49FF-A7B1-7E32778AB5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6881" y="1584968"/>
            <a:ext cx="5125569" cy="578700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91A4A85-FD59-434B-A2CC-A0DEE81C4C37}"/>
              </a:ext>
            </a:extLst>
          </p:cNvPr>
          <p:cNvSpPr/>
          <p:nvPr userDrawn="1"/>
        </p:nvSpPr>
        <p:spPr>
          <a:xfrm>
            <a:off x="3811196" y="2365933"/>
            <a:ext cx="714962" cy="714962"/>
          </a:xfrm>
          <a:prstGeom prst="ellipse">
            <a:avLst/>
          </a:prstGeom>
          <a:noFill/>
          <a:ln w="28575" cap="flat" cmpd="sng" algn="ctr">
            <a:solidFill>
              <a:srgbClr val="0062AC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20B7EFE-1634-47EA-8D48-C8A0B3DDF381}"/>
              </a:ext>
            </a:extLst>
          </p:cNvPr>
          <p:cNvSpPr/>
          <p:nvPr userDrawn="1"/>
        </p:nvSpPr>
        <p:spPr>
          <a:xfrm>
            <a:off x="5022291" y="2365933"/>
            <a:ext cx="714962" cy="714962"/>
          </a:xfrm>
          <a:prstGeom prst="ellipse">
            <a:avLst/>
          </a:prstGeom>
          <a:noFill/>
          <a:ln w="28575" cap="flat" cmpd="sng" algn="ctr">
            <a:solidFill>
              <a:srgbClr val="007AD6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4F6B96D-C3D7-492E-94EC-BAFE5BA96E6E}"/>
              </a:ext>
            </a:extLst>
          </p:cNvPr>
          <p:cNvSpPr/>
          <p:nvPr userDrawn="1"/>
        </p:nvSpPr>
        <p:spPr>
          <a:xfrm>
            <a:off x="6233386" y="2365933"/>
            <a:ext cx="714962" cy="714962"/>
          </a:xfrm>
          <a:prstGeom prst="ellipse">
            <a:avLst/>
          </a:prstGeom>
          <a:noFill/>
          <a:ln w="28575" cap="flat" cmpd="sng" algn="ctr">
            <a:solidFill>
              <a:srgbClr val="2FA6FF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1C7DB5F-1A40-468A-9BE0-659DE0B340A7}"/>
              </a:ext>
            </a:extLst>
          </p:cNvPr>
          <p:cNvSpPr/>
          <p:nvPr userDrawn="1"/>
        </p:nvSpPr>
        <p:spPr>
          <a:xfrm>
            <a:off x="7444480" y="2365933"/>
            <a:ext cx="714962" cy="714962"/>
          </a:xfrm>
          <a:prstGeom prst="ellipse">
            <a:avLst/>
          </a:prstGeom>
          <a:noFill/>
          <a:ln w="28575" cap="flat" cmpd="sng" algn="ctr">
            <a:solidFill>
              <a:srgbClr val="79C6FF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59818F6F-F48A-4EF5-AC98-4FB4FCDC59E9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3592605" y="3270819"/>
            <a:ext cx="1152144" cy="822960"/>
          </a:xfrm>
        </p:spPr>
        <p:txBody>
          <a:bodyPr lIns="68580" tIns="68580" rIns="68580" bIns="68580"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49B5346F-AAE4-4D2B-AD00-CACDD786D0B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4801513" y="3270819"/>
            <a:ext cx="1152144" cy="822960"/>
          </a:xfrm>
        </p:spPr>
        <p:txBody>
          <a:bodyPr lIns="68580" tIns="68580" rIns="68580" bIns="68580"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F2085325-6BFB-4809-9714-D30F56E3BF8B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014795" y="3270819"/>
            <a:ext cx="1152144" cy="822960"/>
          </a:xfrm>
        </p:spPr>
        <p:txBody>
          <a:bodyPr lIns="68580" tIns="68580" rIns="68580" bIns="68580"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63B96DF1-5A2F-4AAD-9651-B2526389323C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223702" y="3270819"/>
            <a:ext cx="1152144" cy="822960"/>
          </a:xfrm>
        </p:spPr>
        <p:txBody>
          <a:bodyPr lIns="68580" tIns="68580" rIns="68580" bIns="68580" anchor="t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2F4258D5-D5B5-49C0-8B3C-7FE3F83C9482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3962937" y="2516666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277AA5A7-2803-4CCB-A7A9-A9629E03F868}"/>
              </a:ext>
            </a:extLst>
          </p:cNvPr>
          <p:cNvSpPr>
            <a:spLocks noGrp="1"/>
          </p:cNvSpPr>
          <p:nvPr userDrawn="1">
            <p:ph type="pic" sz="quarter" idx="29" hasCustomPrompt="1"/>
          </p:nvPr>
        </p:nvSpPr>
        <p:spPr>
          <a:xfrm>
            <a:off x="5171845" y="2516666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BA6E1B0F-8219-4467-B650-D1738E05EB44}"/>
              </a:ext>
            </a:extLst>
          </p:cNvPr>
          <p:cNvSpPr>
            <a:spLocks noGrp="1"/>
          </p:cNvSpPr>
          <p:nvPr userDrawn="1">
            <p:ph type="pic" sz="quarter" idx="30" hasCustomPrompt="1"/>
          </p:nvPr>
        </p:nvSpPr>
        <p:spPr>
          <a:xfrm>
            <a:off x="6385127" y="2516666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0DE3EF88-1A88-4F09-ABE5-914AE5E7E454}"/>
              </a:ext>
            </a:extLst>
          </p:cNvPr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7594034" y="2516666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390418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039C8E9-EDBA-404F-B264-AE0FB99A7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535" y="2493648"/>
            <a:ext cx="1858968" cy="289422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52" name="Picture Placeholder 2">
            <a:extLst>
              <a:ext uri="{FF2B5EF4-FFF2-40B4-BE49-F238E27FC236}">
                <a16:creationId xmlns:a16="http://schemas.microsoft.com/office/drawing/2014/main" id="{6A479799-1F82-45E0-9DAA-03AB489AF1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1581" y="1255916"/>
            <a:ext cx="1831086" cy="1104138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672BBCAE-F31D-4A5A-87A7-26A18CCE3E8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6535" y="2676049"/>
            <a:ext cx="1858968" cy="289422"/>
          </a:xfrm>
        </p:spPr>
        <p:txBody>
          <a:bodyPr lIns="68580" tIns="68580" rIns="68580" bIns="68580" anchor="t">
            <a:no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800" b="0" i="1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48769CB-E6A4-4584-B92E-8A67CC39B93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6535" y="2894310"/>
            <a:ext cx="1858968" cy="1108600"/>
          </a:xfrm>
        </p:spPr>
        <p:txBody>
          <a:bodyPr lIns="68580" tIns="68580" rIns="68580" bIns="68580" anchor="t">
            <a:no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800" b="0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427DDCB2-5B44-4F49-87B0-15064D3B09D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95312" y="2493648"/>
            <a:ext cx="1858968" cy="289422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2488A538-485D-4138-A96F-0AA49860841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550358" y="1255916"/>
            <a:ext cx="1831086" cy="1104138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918EB0E9-C008-4446-B62A-EF1E04A9AE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95312" y="2676049"/>
            <a:ext cx="1858968" cy="289422"/>
          </a:xfrm>
        </p:spPr>
        <p:txBody>
          <a:bodyPr lIns="68580" tIns="68580" rIns="68580" bIns="68580" anchor="t">
            <a:no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800" b="0" i="1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6F0630BC-194A-461F-A5DF-B5B85662DAE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95312" y="2894310"/>
            <a:ext cx="1858968" cy="1108600"/>
          </a:xfrm>
        </p:spPr>
        <p:txBody>
          <a:bodyPr lIns="68580" tIns="68580" rIns="68580" bIns="68580" anchor="t">
            <a:no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800" b="0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D236115-D10F-40D8-8627-FC64707FCAA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659134" y="2493648"/>
            <a:ext cx="1858968" cy="289422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ED05B183-6B1E-4D71-BF85-7FF5354D5B7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714181" y="1255916"/>
            <a:ext cx="1831086" cy="1104138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173A552F-C680-43DC-84A7-692ED0F344E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659134" y="2676049"/>
            <a:ext cx="1858968" cy="289422"/>
          </a:xfrm>
        </p:spPr>
        <p:txBody>
          <a:bodyPr lIns="68580" tIns="68580" rIns="68580" bIns="68580" anchor="t">
            <a:no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800" b="0" i="1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5CB9A27-1E14-4936-868A-0D35953093C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59134" y="2894310"/>
            <a:ext cx="1858968" cy="1108600"/>
          </a:xfrm>
        </p:spPr>
        <p:txBody>
          <a:bodyPr lIns="68580" tIns="68580" rIns="68580" bIns="68580" anchor="t">
            <a:no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800" b="0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6C70DEEE-CCBE-4B52-81FB-37C851D0DAA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822668" y="2493648"/>
            <a:ext cx="1858968" cy="289422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23703FD4-047A-4C08-B2CE-FE5702264D3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877715" y="1255916"/>
            <a:ext cx="1831086" cy="1104138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8DF96E20-4E00-4450-80CF-0FF35137F3A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22668" y="2676049"/>
            <a:ext cx="1858968" cy="289422"/>
          </a:xfrm>
        </p:spPr>
        <p:txBody>
          <a:bodyPr lIns="68580" tIns="68580" rIns="68580" bIns="68580" anchor="t">
            <a:no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800" b="0" i="1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57A4EF78-CA27-474E-AACD-154C6733F06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822668" y="2894310"/>
            <a:ext cx="1858968" cy="1108600"/>
          </a:xfrm>
        </p:spPr>
        <p:txBody>
          <a:bodyPr lIns="68580" tIns="68580" rIns="68580" bIns="68580" anchor="t">
            <a:no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800" b="0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19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CBE261-7EAD-46EB-A82C-55E451452E0B}"/>
              </a:ext>
            </a:extLst>
          </p:cNvPr>
          <p:cNvGrpSpPr/>
          <p:nvPr userDrawn="1"/>
        </p:nvGrpSpPr>
        <p:grpSpPr>
          <a:xfrm>
            <a:off x="710563" y="1200930"/>
            <a:ext cx="2126621" cy="2847371"/>
            <a:chOff x="701540" y="1005285"/>
            <a:chExt cx="3366078" cy="4506900"/>
          </a:xfrm>
        </p:grpSpPr>
        <p:sp>
          <p:nvSpPr>
            <p:cNvPr id="26" name="Shape 1562">
              <a:extLst>
                <a:ext uri="{FF2B5EF4-FFF2-40B4-BE49-F238E27FC236}">
                  <a16:creationId xmlns:a16="http://schemas.microsoft.com/office/drawing/2014/main" id="{71F1C554-64B8-4792-B23E-E17FBEDF68C1}"/>
                </a:ext>
              </a:extLst>
            </p:cNvPr>
            <p:cNvSpPr/>
            <p:nvPr userDrawn="1"/>
          </p:nvSpPr>
          <p:spPr>
            <a:xfrm>
              <a:off x="701540" y="1005285"/>
              <a:ext cx="312581" cy="450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332" y="21600"/>
                  </a:lnTo>
                </a:path>
              </a:pathLst>
            </a:custGeom>
            <a:noFill/>
            <a:ln w="889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900"/>
            </a:p>
          </p:txBody>
        </p:sp>
        <p:sp>
          <p:nvSpPr>
            <p:cNvPr id="27" name="Shape 1563">
              <a:extLst>
                <a:ext uri="{FF2B5EF4-FFF2-40B4-BE49-F238E27FC236}">
                  <a16:creationId xmlns:a16="http://schemas.microsoft.com/office/drawing/2014/main" id="{4D597259-AAFF-4F1D-B7C3-C7A5B236EF8A}"/>
                </a:ext>
              </a:extLst>
            </p:cNvPr>
            <p:cNvSpPr/>
            <p:nvPr userDrawn="1"/>
          </p:nvSpPr>
          <p:spPr>
            <a:xfrm rot="10800000">
              <a:off x="3755037" y="1005285"/>
              <a:ext cx="312581" cy="450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332" y="21600"/>
                  </a:lnTo>
                </a:path>
              </a:pathLst>
            </a:custGeom>
            <a:noFill/>
            <a:ln w="889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900"/>
            </a:p>
          </p:txBody>
        </p:sp>
      </p:grp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E4E1872F-2658-40A3-A210-4ACCBE63B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715" y="2642739"/>
            <a:ext cx="1858968" cy="289422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9008CD19-A084-466C-993C-91478939C2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1715" y="2825140"/>
            <a:ext cx="1858968" cy="289422"/>
          </a:xfrm>
        </p:spPr>
        <p:txBody>
          <a:bodyPr lIns="68580" tIns="68580" rIns="68580" bIns="68580" anchor="t">
            <a:no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800" b="0" i="1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1EE84A71-845A-4345-8002-82244DA1E1B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1715" y="3043401"/>
            <a:ext cx="1858968" cy="860999"/>
          </a:xfrm>
        </p:spPr>
        <p:txBody>
          <a:bodyPr lIns="68580" tIns="68580" rIns="68580" bIns="68580" anchor="t">
            <a:no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800" b="0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id="{25680F09-2299-42FE-985D-8E8E54BC61B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78269" y="1295609"/>
            <a:ext cx="1165860" cy="116586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8AFCCAE-A768-41C4-8DE8-1C13AADA69FC}"/>
              </a:ext>
            </a:extLst>
          </p:cNvPr>
          <p:cNvGrpSpPr/>
          <p:nvPr userDrawn="1"/>
        </p:nvGrpSpPr>
        <p:grpSpPr>
          <a:xfrm>
            <a:off x="3485964" y="1200930"/>
            <a:ext cx="2126621" cy="2847371"/>
            <a:chOff x="701540" y="1005285"/>
            <a:chExt cx="3366078" cy="4506900"/>
          </a:xfrm>
        </p:grpSpPr>
        <p:sp>
          <p:nvSpPr>
            <p:cNvPr id="84" name="Shape 1562">
              <a:extLst>
                <a:ext uri="{FF2B5EF4-FFF2-40B4-BE49-F238E27FC236}">
                  <a16:creationId xmlns:a16="http://schemas.microsoft.com/office/drawing/2014/main" id="{4B786601-3B29-4215-8A34-6AA62FBEF0D8}"/>
                </a:ext>
              </a:extLst>
            </p:cNvPr>
            <p:cNvSpPr/>
            <p:nvPr userDrawn="1"/>
          </p:nvSpPr>
          <p:spPr>
            <a:xfrm>
              <a:off x="701540" y="1005285"/>
              <a:ext cx="312581" cy="450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332" y="21600"/>
                  </a:lnTo>
                </a:path>
              </a:pathLst>
            </a:custGeom>
            <a:noFill/>
            <a:ln w="889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900"/>
            </a:p>
          </p:txBody>
        </p:sp>
        <p:sp>
          <p:nvSpPr>
            <p:cNvPr id="85" name="Shape 1563">
              <a:extLst>
                <a:ext uri="{FF2B5EF4-FFF2-40B4-BE49-F238E27FC236}">
                  <a16:creationId xmlns:a16="http://schemas.microsoft.com/office/drawing/2014/main" id="{26376715-795C-456D-9D9A-50988A64D97F}"/>
                </a:ext>
              </a:extLst>
            </p:cNvPr>
            <p:cNvSpPr/>
            <p:nvPr userDrawn="1"/>
          </p:nvSpPr>
          <p:spPr>
            <a:xfrm rot="10800000">
              <a:off x="3755037" y="1005285"/>
              <a:ext cx="312581" cy="450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332" y="21600"/>
                  </a:lnTo>
                </a:path>
              </a:pathLst>
            </a:custGeom>
            <a:noFill/>
            <a:ln w="889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900"/>
            </a:p>
          </p:txBody>
        </p:sp>
      </p:grp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A09CE5C6-912E-41F7-921E-730A793FE4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7117" y="2642739"/>
            <a:ext cx="1858968" cy="289422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C3B41916-97B5-408D-8721-8ED43003A37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7117" y="2825140"/>
            <a:ext cx="1858968" cy="289422"/>
          </a:xfrm>
        </p:spPr>
        <p:txBody>
          <a:bodyPr lIns="68580" tIns="68580" rIns="68580" bIns="68580" anchor="t">
            <a:no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800" b="0" i="1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60752581-A88F-4CFC-89FE-98178DE6D48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07117" y="3043401"/>
            <a:ext cx="1858968" cy="860999"/>
          </a:xfrm>
        </p:spPr>
        <p:txBody>
          <a:bodyPr lIns="68580" tIns="68580" rIns="68580" bIns="68580" anchor="t">
            <a:no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800" b="0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9" name="Picture Placeholder 2">
            <a:extLst>
              <a:ext uri="{FF2B5EF4-FFF2-40B4-BE49-F238E27FC236}">
                <a16:creationId xmlns:a16="http://schemas.microsoft.com/office/drawing/2014/main" id="{04DCC17D-00D4-41D9-A8B1-8E21281C559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953671" y="1295609"/>
            <a:ext cx="1165860" cy="116586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AD070B-7B36-447D-B626-C6DAEDACAAD1}"/>
              </a:ext>
            </a:extLst>
          </p:cNvPr>
          <p:cNvGrpSpPr/>
          <p:nvPr userDrawn="1"/>
        </p:nvGrpSpPr>
        <p:grpSpPr>
          <a:xfrm>
            <a:off x="6306808" y="1200930"/>
            <a:ext cx="2126621" cy="2847371"/>
            <a:chOff x="701540" y="1005285"/>
            <a:chExt cx="3366078" cy="4506900"/>
          </a:xfrm>
        </p:grpSpPr>
        <p:sp>
          <p:nvSpPr>
            <p:cNvPr id="92" name="Shape 1562">
              <a:extLst>
                <a:ext uri="{FF2B5EF4-FFF2-40B4-BE49-F238E27FC236}">
                  <a16:creationId xmlns:a16="http://schemas.microsoft.com/office/drawing/2014/main" id="{84535788-D9CD-421B-AFFB-4C8C57E87BBE}"/>
                </a:ext>
              </a:extLst>
            </p:cNvPr>
            <p:cNvSpPr/>
            <p:nvPr userDrawn="1"/>
          </p:nvSpPr>
          <p:spPr>
            <a:xfrm>
              <a:off x="701540" y="1005285"/>
              <a:ext cx="312581" cy="450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332" y="21600"/>
                  </a:lnTo>
                </a:path>
              </a:pathLst>
            </a:custGeom>
            <a:noFill/>
            <a:ln w="889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900"/>
            </a:p>
          </p:txBody>
        </p:sp>
        <p:sp>
          <p:nvSpPr>
            <p:cNvPr id="93" name="Shape 1563">
              <a:extLst>
                <a:ext uri="{FF2B5EF4-FFF2-40B4-BE49-F238E27FC236}">
                  <a16:creationId xmlns:a16="http://schemas.microsoft.com/office/drawing/2014/main" id="{C8BC755B-3476-4F0E-983F-8A50DF6163C7}"/>
                </a:ext>
              </a:extLst>
            </p:cNvPr>
            <p:cNvSpPr/>
            <p:nvPr userDrawn="1"/>
          </p:nvSpPr>
          <p:spPr>
            <a:xfrm rot="10800000">
              <a:off x="3755037" y="1005285"/>
              <a:ext cx="312581" cy="450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332" y="21600"/>
                  </a:lnTo>
                </a:path>
              </a:pathLst>
            </a:custGeom>
            <a:noFill/>
            <a:ln w="889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900"/>
            </a:p>
          </p:txBody>
        </p:sp>
      </p:grp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529C5324-0B4D-41F5-A233-DE309DC760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27961" y="2642739"/>
            <a:ext cx="1858968" cy="289422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0062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65F5E67D-A81B-40CD-BF4A-3AF1695D979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27961" y="2825140"/>
            <a:ext cx="1858968" cy="289422"/>
          </a:xfrm>
        </p:spPr>
        <p:txBody>
          <a:bodyPr lIns="68580" tIns="68580" rIns="68580" bIns="68580" anchor="t">
            <a:no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800" b="0" i="1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2630F67C-EB15-491E-BA9A-C707136505E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27961" y="3043401"/>
            <a:ext cx="1858968" cy="860999"/>
          </a:xfrm>
        </p:spPr>
        <p:txBody>
          <a:bodyPr lIns="68580" tIns="68580" rIns="68580" bIns="68580" anchor="t">
            <a:no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800" b="0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7" name="Picture Placeholder 2">
            <a:extLst>
              <a:ext uri="{FF2B5EF4-FFF2-40B4-BE49-F238E27FC236}">
                <a16:creationId xmlns:a16="http://schemas.microsoft.com/office/drawing/2014/main" id="{4A6BD2BB-8110-4727-BA5F-F5A100B5574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774515" y="1295609"/>
            <a:ext cx="1165860" cy="116586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036236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id="{25680F09-2299-42FE-985D-8E8E54BC61B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0571" y="1215447"/>
            <a:ext cx="1371600" cy="137160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id="{577CF129-1E7A-4D03-B013-1040E050EEB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571" y="2759280"/>
            <a:ext cx="1371600" cy="137160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1688CAD6-E0A2-49BD-BC61-89EA2A597C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293332" y="1215447"/>
            <a:ext cx="1371600" cy="137160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403C113F-05BB-47C9-B946-0E125A33D95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293332" y="2759280"/>
            <a:ext cx="1371600" cy="137160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08C2B97C-C118-4887-ACB1-023EFEC2DB0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76093" y="1215447"/>
            <a:ext cx="1371600" cy="137160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0709D9D1-4856-4304-B958-89378B1E7D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876093" y="2759280"/>
            <a:ext cx="1371600" cy="137160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0183CB43-B00F-4EAF-B294-D04BFBA0232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58854" y="1215447"/>
            <a:ext cx="1371600" cy="137160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5B249C8E-950D-4D90-800A-7164F9EA367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58854" y="2759280"/>
            <a:ext cx="1371600" cy="137160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019BD081-F77F-4F26-B361-0C29112CDE4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041615" y="1215447"/>
            <a:ext cx="1371600" cy="137160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CCFDF4AD-0062-4528-AE77-C3DC4A30794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041615" y="2759280"/>
            <a:ext cx="1371600" cy="1371600"/>
          </a:xfrm>
          <a:effectLst>
            <a:outerShdw blurRad="25400" dist="6350" dir="27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172196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02B9D0-C876-4332-BC45-CAAD52F84A2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37160" tIns="137160" rIns="137160" bIns="891540" anchor="ctr">
            <a:normAutofit/>
          </a:bodyPr>
          <a:lstStyle>
            <a:lvl1pPr marL="0" indent="0" algn="ctr">
              <a:buNone/>
              <a:defRPr sz="1400">
                <a:solidFill>
                  <a:srgbClr val="565656"/>
                </a:solidFill>
              </a:defRPr>
            </a:lvl1pPr>
          </a:lstStyle>
          <a:p>
            <a:r>
              <a:rPr lang="en-US"/>
              <a:t>Full page image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9" name="Rectangle 8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89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2E7C01-23D5-4943-83E6-8711BE4C1D43}"/>
              </a:ext>
            </a:extLst>
          </p:cNvPr>
          <p:cNvGrpSpPr/>
          <p:nvPr userDrawn="1"/>
        </p:nvGrpSpPr>
        <p:grpSpPr>
          <a:xfrm>
            <a:off x="-240022" y="4028019"/>
            <a:ext cx="9521632" cy="1136755"/>
            <a:chOff x="-240022" y="4136031"/>
            <a:chExt cx="9521632" cy="1136755"/>
          </a:xfrm>
        </p:grpSpPr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A1767174-03B1-46D3-9700-B788B29568AA}"/>
                </a:ext>
              </a:extLst>
            </p:cNvPr>
            <p:cNvSpPr/>
            <p:nvPr userDrawn="1"/>
          </p:nvSpPr>
          <p:spPr>
            <a:xfrm>
              <a:off x="6583945" y="4136031"/>
              <a:ext cx="2697665" cy="1123557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1232411 w 3096950"/>
                <a:gd name="connsiteY1" fmla="*/ 5824 h 521109"/>
                <a:gd name="connsiteX2" fmla="*/ 3096949 w 3096950"/>
                <a:gd name="connsiteY2" fmla="*/ 0 h 521109"/>
                <a:gd name="connsiteX3" fmla="*/ 3096950 w 3096950"/>
                <a:gd name="connsiteY3" fmla="*/ 521109 h 521109"/>
                <a:gd name="connsiteX4" fmla="*/ 0 w 3096950"/>
                <a:gd name="connsiteY4" fmla="*/ 521109 h 521109"/>
                <a:gd name="connsiteX5" fmla="*/ 3547 w 3096950"/>
                <a:gd name="connsiteY5" fmla="*/ 389555 h 521109"/>
                <a:gd name="connsiteX6" fmla="*/ 894372 w 3096950"/>
                <a:gd name="connsiteY6" fmla="*/ 7366 h 521109"/>
                <a:gd name="connsiteX0" fmla="*/ 894372 w 3096950"/>
                <a:gd name="connsiteY0" fmla="*/ 7366 h 521109"/>
                <a:gd name="connsiteX1" fmla="*/ 1232411 w 3096950"/>
                <a:gd name="connsiteY1" fmla="*/ 5824 h 521109"/>
                <a:gd name="connsiteX2" fmla="*/ 3096949 w 3096950"/>
                <a:gd name="connsiteY2" fmla="*/ 0 h 521109"/>
                <a:gd name="connsiteX3" fmla="*/ 3096950 w 3096950"/>
                <a:gd name="connsiteY3" fmla="*/ 521109 h 521109"/>
                <a:gd name="connsiteX4" fmla="*/ 1232411 w 3096950"/>
                <a:gd name="connsiteY4" fmla="*/ 521097 h 521109"/>
                <a:gd name="connsiteX5" fmla="*/ 0 w 3096950"/>
                <a:gd name="connsiteY5" fmla="*/ 521109 h 521109"/>
                <a:gd name="connsiteX6" fmla="*/ 3547 w 3096950"/>
                <a:gd name="connsiteY6" fmla="*/ 389555 h 521109"/>
                <a:gd name="connsiteX7" fmla="*/ 894372 w 3096950"/>
                <a:gd name="connsiteY7" fmla="*/ 7366 h 521109"/>
                <a:gd name="connsiteX0" fmla="*/ 894372 w 3096950"/>
                <a:gd name="connsiteY0" fmla="*/ 1542 h 515285"/>
                <a:gd name="connsiteX1" fmla="*/ 1232411 w 3096950"/>
                <a:gd name="connsiteY1" fmla="*/ 0 h 515285"/>
                <a:gd name="connsiteX2" fmla="*/ 3096950 w 3096950"/>
                <a:gd name="connsiteY2" fmla="*/ 515285 h 515285"/>
                <a:gd name="connsiteX3" fmla="*/ 1232411 w 3096950"/>
                <a:gd name="connsiteY3" fmla="*/ 515273 h 515285"/>
                <a:gd name="connsiteX4" fmla="*/ 0 w 3096950"/>
                <a:gd name="connsiteY4" fmla="*/ 515285 h 515285"/>
                <a:gd name="connsiteX5" fmla="*/ 3547 w 3096950"/>
                <a:gd name="connsiteY5" fmla="*/ 383731 h 515285"/>
                <a:gd name="connsiteX6" fmla="*/ 894372 w 3096950"/>
                <a:gd name="connsiteY6" fmla="*/ 1542 h 515285"/>
                <a:gd name="connsiteX0" fmla="*/ 894372 w 1232411"/>
                <a:gd name="connsiteY0" fmla="*/ 1542 h 515285"/>
                <a:gd name="connsiteX1" fmla="*/ 1232411 w 1232411"/>
                <a:gd name="connsiteY1" fmla="*/ 0 h 515285"/>
                <a:gd name="connsiteX2" fmla="*/ 1232411 w 1232411"/>
                <a:gd name="connsiteY2" fmla="*/ 515273 h 515285"/>
                <a:gd name="connsiteX3" fmla="*/ 0 w 1232411"/>
                <a:gd name="connsiteY3" fmla="*/ 515285 h 515285"/>
                <a:gd name="connsiteX4" fmla="*/ 3547 w 1232411"/>
                <a:gd name="connsiteY4" fmla="*/ 383731 h 515285"/>
                <a:gd name="connsiteX5" fmla="*/ 894372 w 1232411"/>
                <a:gd name="connsiteY5" fmla="*/ 1542 h 515285"/>
                <a:gd name="connsiteX0" fmla="*/ 894372 w 1232411"/>
                <a:gd name="connsiteY0" fmla="*/ 0 h 513743"/>
                <a:gd name="connsiteX1" fmla="*/ 1232411 w 1232411"/>
                <a:gd name="connsiteY1" fmla="*/ 1362 h 513743"/>
                <a:gd name="connsiteX2" fmla="*/ 1232411 w 1232411"/>
                <a:gd name="connsiteY2" fmla="*/ 513731 h 513743"/>
                <a:gd name="connsiteX3" fmla="*/ 0 w 1232411"/>
                <a:gd name="connsiteY3" fmla="*/ 513743 h 513743"/>
                <a:gd name="connsiteX4" fmla="*/ 3547 w 1232411"/>
                <a:gd name="connsiteY4" fmla="*/ 382189 h 513743"/>
                <a:gd name="connsiteX5" fmla="*/ 894372 w 1232411"/>
                <a:gd name="connsiteY5" fmla="*/ 0 h 513743"/>
                <a:gd name="connsiteX0" fmla="*/ 894372 w 1233500"/>
                <a:gd name="connsiteY0" fmla="*/ 0 h 513743"/>
                <a:gd name="connsiteX1" fmla="*/ 1233500 w 1233500"/>
                <a:gd name="connsiteY1" fmla="*/ 273 h 513743"/>
                <a:gd name="connsiteX2" fmla="*/ 1232411 w 1233500"/>
                <a:gd name="connsiteY2" fmla="*/ 513731 h 513743"/>
                <a:gd name="connsiteX3" fmla="*/ 0 w 1233500"/>
                <a:gd name="connsiteY3" fmla="*/ 513743 h 513743"/>
                <a:gd name="connsiteX4" fmla="*/ 3547 w 1233500"/>
                <a:gd name="connsiteY4" fmla="*/ 382189 h 513743"/>
                <a:gd name="connsiteX5" fmla="*/ 894372 w 1233500"/>
                <a:gd name="connsiteY5" fmla="*/ 0 h 51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00" h="513743">
                  <a:moveTo>
                    <a:pt x="894372" y="0"/>
                  </a:moveTo>
                  <a:lnTo>
                    <a:pt x="1233500" y="273"/>
                  </a:lnTo>
                  <a:lnTo>
                    <a:pt x="1232411" y="513731"/>
                  </a:lnTo>
                  <a:lnTo>
                    <a:pt x="0" y="513743"/>
                  </a:lnTo>
                  <a:cubicBezTo>
                    <a:pt x="1337" y="497987"/>
                    <a:pt x="-5" y="405599"/>
                    <a:pt x="3547" y="382189"/>
                  </a:cubicBezTo>
                  <a:cubicBezTo>
                    <a:pt x="621016" y="349525"/>
                    <a:pt x="531678" y="15566"/>
                    <a:pt x="894372" y="0"/>
                  </a:cubicBezTo>
                  <a:close/>
                </a:path>
              </a:pathLst>
            </a:custGeom>
            <a:solidFill>
              <a:srgbClr val="E4E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2350F3-A5E3-414A-B8B3-73109B9BABE5}"/>
                </a:ext>
              </a:extLst>
            </p:cNvPr>
            <p:cNvSpPr/>
            <p:nvPr userDrawn="1"/>
          </p:nvSpPr>
          <p:spPr>
            <a:xfrm>
              <a:off x="-240022" y="4966384"/>
              <a:ext cx="9417224" cy="306402"/>
            </a:xfrm>
            <a:prstGeom prst="rect">
              <a:avLst/>
            </a:prstGeom>
            <a:solidFill>
              <a:srgbClr val="E4E5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" name="Straight Connector 4"/>
          <p:cNvCxnSpPr/>
          <p:nvPr userDrawn="1"/>
        </p:nvCxnSpPr>
        <p:spPr>
          <a:xfrm>
            <a:off x="2041995" y="1701709"/>
            <a:ext cx="5060011" cy="7193"/>
          </a:xfrm>
          <a:prstGeom prst="line">
            <a:avLst/>
          </a:prstGeom>
          <a:ln w="12700">
            <a:solidFill>
              <a:srgbClr val="FFA6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041995" y="3393046"/>
            <a:ext cx="5060011" cy="7193"/>
          </a:xfrm>
          <a:prstGeom prst="line">
            <a:avLst/>
          </a:prstGeom>
          <a:ln w="12700">
            <a:solidFill>
              <a:srgbClr val="FFA6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328525"/>
            <a:ext cx="1334078" cy="683048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D6C0C4D0-D741-4EDA-9AE2-2D8DA3B293AF}"/>
              </a:ext>
            </a:extLst>
          </p:cNvPr>
          <p:cNvSpPr txBox="1">
            <a:spLocks/>
          </p:cNvSpPr>
          <p:nvPr userDrawn="1"/>
        </p:nvSpPr>
        <p:spPr>
          <a:xfrm>
            <a:off x="0" y="1701709"/>
            <a:ext cx="9144000" cy="16985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dirty="0"/>
              <a:t>The Australian Digital Health Agency acknowledges the </a:t>
            </a:r>
            <a:br>
              <a:rPr lang="en-AU" sz="1800" dirty="0"/>
            </a:br>
            <a:r>
              <a:rPr lang="en-AU" sz="1800" dirty="0"/>
              <a:t>Traditional Owners of Country throughout Australia, </a:t>
            </a:r>
            <a:br>
              <a:rPr lang="en-AU" sz="1800" dirty="0"/>
            </a:br>
            <a:r>
              <a:rPr lang="en-AU" sz="1800" dirty="0"/>
              <a:t>and their continuing connection to land, sea and community. </a:t>
            </a:r>
            <a:br>
              <a:rPr lang="en-AU" sz="1800" dirty="0"/>
            </a:br>
            <a:r>
              <a:rPr lang="en-AU" sz="1800" dirty="0"/>
              <a:t>We pay our respects to them and their cultures, </a:t>
            </a:r>
            <a:br>
              <a:rPr lang="en-AU" sz="1800" dirty="0"/>
            </a:br>
            <a:r>
              <a:rPr lang="en-AU" sz="1800" dirty="0"/>
              <a:t>and to Elders past, present and emerging.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556A39-31CC-4F91-B6CB-1D19260FA8C2}"/>
              </a:ext>
            </a:extLst>
          </p:cNvPr>
          <p:cNvGrpSpPr/>
          <p:nvPr userDrawn="1"/>
        </p:nvGrpSpPr>
        <p:grpSpPr>
          <a:xfrm>
            <a:off x="503986" y="411512"/>
            <a:ext cx="1620000" cy="1079773"/>
            <a:chOff x="2495997" y="1182822"/>
            <a:chExt cx="1620000" cy="1079773"/>
          </a:xfr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92052C-019E-4C32-ABC4-F49CB00B7FBB}"/>
                </a:ext>
              </a:extLst>
            </p:cNvPr>
            <p:cNvSpPr/>
            <p:nvPr/>
          </p:nvSpPr>
          <p:spPr>
            <a:xfrm>
              <a:off x="2495997" y="1182822"/>
              <a:ext cx="1620000" cy="10797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5D07E6-8AD5-4ABB-A16A-DD860A1AEED0}"/>
                </a:ext>
              </a:extLst>
            </p:cNvPr>
            <p:cNvSpPr/>
            <p:nvPr/>
          </p:nvSpPr>
          <p:spPr>
            <a:xfrm>
              <a:off x="2495997" y="1722595"/>
              <a:ext cx="1620000" cy="5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B000F97-886D-4ED8-9674-2B42375FA662}"/>
                </a:ext>
              </a:extLst>
            </p:cNvPr>
            <p:cNvSpPr/>
            <p:nvPr/>
          </p:nvSpPr>
          <p:spPr>
            <a:xfrm>
              <a:off x="3017965" y="1434676"/>
              <a:ext cx="576064" cy="57606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F6064F-B085-4BE6-B6C9-9DE99C11B2BB}"/>
              </a:ext>
            </a:extLst>
          </p:cNvPr>
          <p:cNvGrpSpPr/>
          <p:nvPr userDrawn="1"/>
        </p:nvGrpSpPr>
        <p:grpSpPr>
          <a:xfrm>
            <a:off x="7020015" y="411512"/>
            <a:ext cx="1620000" cy="1079773"/>
            <a:chOff x="7001464" y="1563638"/>
            <a:chExt cx="1620000" cy="1079773"/>
          </a:xfr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558F4A2-5296-40DC-8B48-60BAD8DFA6D1}"/>
                </a:ext>
              </a:extLst>
            </p:cNvPr>
            <p:cNvGrpSpPr/>
            <p:nvPr/>
          </p:nvGrpSpPr>
          <p:grpSpPr>
            <a:xfrm>
              <a:off x="7001464" y="1563638"/>
              <a:ext cx="1620000" cy="1079773"/>
              <a:chOff x="7001464" y="1563638"/>
              <a:chExt cx="1620000" cy="107977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1C40AA-D5E7-45AF-B05F-F3ECF1562AAE}"/>
                  </a:ext>
                </a:extLst>
              </p:cNvPr>
              <p:cNvSpPr/>
              <p:nvPr/>
            </p:nvSpPr>
            <p:spPr>
              <a:xfrm>
                <a:off x="7001464" y="1563638"/>
                <a:ext cx="1620000" cy="1079773"/>
              </a:xfrm>
              <a:prstGeom prst="rect">
                <a:avLst/>
              </a:prstGeom>
              <a:solidFill>
                <a:srgbClr val="008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7ACB655-C8DE-44FC-8707-FEEB7C4451E9}"/>
                  </a:ext>
                </a:extLst>
              </p:cNvPr>
              <p:cNvSpPr/>
              <p:nvPr/>
            </p:nvSpPr>
            <p:spPr>
              <a:xfrm>
                <a:off x="7001464" y="1744725"/>
                <a:ext cx="1620000" cy="7175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FDC4B7-C036-45C4-A654-DF781D92F48A}"/>
                  </a:ext>
                </a:extLst>
              </p:cNvPr>
              <p:cNvSpPr/>
              <p:nvPr/>
            </p:nvSpPr>
            <p:spPr>
              <a:xfrm>
                <a:off x="7001464" y="1797112"/>
                <a:ext cx="1620000" cy="612824"/>
              </a:xfrm>
              <a:prstGeom prst="rect">
                <a:avLst/>
              </a:prstGeom>
              <a:solidFill>
                <a:srgbClr val="00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A8CBE36-8019-4EBF-9010-08EB9DAE77CA}"/>
                </a:ext>
              </a:extLst>
            </p:cNvPr>
            <p:cNvGrpSpPr/>
            <p:nvPr/>
          </p:nvGrpSpPr>
          <p:grpSpPr>
            <a:xfrm>
              <a:off x="7499545" y="1818728"/>
              <a:ext cx="623839" cy="569592"/>
              <a:chOff x="7966099" y="648448"/>
              <a:chExt cx="623839" cy="569592"/>
            </a:xfrm>
          </p:grpSpPr>
          <p:sp>
            <p:nvSpPr>
              <p:cNvPr id="21" name="Star: 5 Points 20">
                <a:extLst>
                  <a:ext uri="{FF2B5EF4-FFF2-40B4-BE49-F238E27FC236}">
                    <a16:creationId xmlns:a16="http://schemas.microsoft.com/office/drawing/2014/main" id="{1B7E78FB-5CF8-4A62-9C19-99D361CB6A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0018" y="848346"/>
                <a:ext cx="216000" cy="2160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925BAD4A-993C-4ADB-94CB-1457F676D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66099" y="648448"/>
                <a:ext cx="623839" cy="569592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E5213B-4D9A-491D-9625-E4856E73AFEA}"/>
              </a:ext>
            </a:extLst>
          </p:cNvPr>
          <p:cNvSpPr txBox="1"/>
          <p:nvPr userDrawn="1"/>
        </p:nvSpPr>
        <p:spPr>
          <a:xfrm>
            <a:off x="0" y="6590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Acknowledgement</a:t>
            </a:r>
            <a:endParaRPr lang="en-A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244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77269904-5F2A-42D2-A072-45B3152AC5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1784" y="3246825"/>
            <a:ext cx="1858968" cy="735192"/>
          </a:xfrm>
        </p:spPr>
        <p:txBody>
          <a:bodyPr lIns="68580" tIns="68580" rIns="68580" bIns="68580" anchor="t">
            <a:no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500" b="0">
                <a:solidFill>
                  <a:srgbClr val="56565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B7B072FF-6771-4B23-A152-8D5423A022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30556" y="3246825"/>
            <a:ext cx="1858968" cy="735192"/>
          </a:xfrm>
        </p:spPr>
        <p:txBody>
          <a:bodyPr lIns="68580" tIns="68580" rIns="68580" bIns="68580" anchor="t">
            <a:no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500" b="0">
                <a:solidFill>
                  <a:srgbClr val="56565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2DB1205-9C67-4447-AC5F-206FF04930C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05349" y="1823154"/>
            <a:ext cx="1107123" cy="735192"/>
          </a:xfrm>
        </p:spPr>
        <p:txBody>
          <a:bodyPr lIns="68580" tIns="68580" rIns="68580" bIns="68580" anchor="ctr">
            <a:no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2700" b="0">
                <a:solidFill>
                  <a:srgbClr val="56565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D3DE7D4-30B7-421C-97D5-744793F240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6577" y="1823154"/>
            <a:ext cx="1107123" cy="735192"/>
          </a:xfrm>
        </p:spPr>
        <p:txBody>
          <a:bodyPr lIns="68580" tIns="68580" rIns="68580" bIns="68580" anchor="ctr">
            <a:no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2700" b="0">
                <a:solidFill>
                  <a:srgbClr val="56565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D332E93D-17DE-41D2-83F8-AC76A6739B1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43766" y="3246825"/>
            <a:ext cx="1858968" cy="735192"/>
          </a:xfrm>
        </p:spPr>
        <p:txBody>
          <a:bodyPr lIns="68580" tIns="68580" rIns="68580" bIns="68580" anchor="t">
            <a:no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500" b="0">
                <a:solidFill>
                  <a:srgbClr val="56565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A37E386-4BD1-476E-AE43-B77DC6AF7E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8559" y="1823154"/>
            <a:ext cx="1107123" cy="735192"/>
          </a:xfrm>
        </p:spPr>
        <p:txBody>
          <a:bodyPr lIns="68580" tIns="68580" rIns="68580" bIns="68580" anchor="ctr">
            <a:no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2700" b="0">
                <a:solidFill>
                  <a:srgbClr val="56565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73825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71F610D-4067-4E76-830E-0927E99C5044}"/>
              </a:ext>
            </a:extLst>
          </p:cNvPr>
          <p:cNvSpPr/>
          <p:nvPr userDrawn="1"/>
        </p:nvSpPr>
        <p:spPr>
          <a:xfrm>
            <a:off x="2745178" y="1799929"/>
            <a:ext cx="510362" cy="510362"/>
          </a:xfrm>
          <a:prstGeom prst="ellipse">
            <a:avLst/>
          </a:prstGeom>
          <a:solidFill>
            <a:srgbClr val="000000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23E49E1-55BF-4C5F-A913-25D8BB2B8344}"/>
              </a:ext>
            </a:extLst>
          </p:cNvPr>
          <p:cNvSpPr/>
          <p:nvPr userDrawn="1"/>
        </p:nvSpPr>
        <p:spPr>
          <a:xfrm>
            <a:off x="2745178" y="2703577"/>
            <a:ext cx="510362" cy="510362"/>
          </a:xfrm>
          <a:prstGeom prst="ellipse">
            <a:avLst/>
          </a:prstGeom>
          <a:solidFill>
            <a:srgbClr val="000000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821C896-FC47-4C8F-86EA-FCB1FAA66617}"/>
              </a:ext>
            </a:extLst>
          </p:cNvPr>
          <p:cNvSpPr/>
          <p:nvPr userDrawn="1"/>
        </p:nvSpPr>
        <p:spPr>
          <a:xfrm>
            <a:off x="5819329" y="1423137"/>
            <a:ext cx="510362" cy="510362"/>
          </a:xfrm>
          <a:prstGeom prst="ellipse">
            <a:avLst/>
          </a:prstGeom>
          <a:solidFill>
            <a:srgbClr val="000000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61D4E7BD-2B66-4001-87B5-FEF49444632D}"/>
              </a:ext>
            </a:extLst>
          </p:cNvPr>
          <p:cNvSpPr/>
          <p:nvPr userDrawn="1"/>
        </p:nvSpPr>
        <p:spPr>
          <a:xfrm>
            <a:off x="5819329" y="2329648"/>
            <a:ext cx="510362" cy="510362"/>
          </a:xfrm>
          <a:prstGeom prst="ellipse">
            <a:avLst/>
          </a:prstGeom>
          <a:solidFill>
            <a:srgbClr val="000000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D6C51993-702A-4569-A96D-6C87A883FB8E}"/>
              </a:ext>
            </a:extLst>
          </p:cNvPr>
          <p:cNvSpPr/>
          <p:nvPr userDrawn="1"/>
        </p:nvSpPr>
        <p:spPr>
          <a:xfrm>
            <a:off x="5819329" y="3383322"/>
            <a:ext cx="510362" cy="510362"/>
          </a:xfrm>
          <a:prstGeom prst="ellipse">
            <a:avLst/>
          </a:prstGeom>
          <a:solidFill>
            <a:srgbClr val="000000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AC69B63-422F-42D6-B7FB-F70CB956E1DB}"/>
              </a:ext>
            </a:extLst>
          </p:cNvPr>
          <p:cNvGrpSpPr/>
          <p:nvPr userDrawn="1"/>
        </p:nvGrpSpPr>
        <p:grpSpPr>
          <a:xfrm>
            <a:off x="3854479" y="3222028"/>
            <a:ext cx="1322267" cy="1004042"/>
            <a:chOff x="1053315" y="610123"/>
            <a:chExt cx="5816938" cy="4417008"/>
          </a:xfrm>
        </p:grpSpPr>
        <p:sp>
          <p:nvSpPr>
            <p:cNvPr id="135" name="Shape 7">
              <a:extLst>
                <a:ext uri="{FF2B5EF4-FFF2-40B4-BE49-F238E27FC236}">
                  <a16:creationId xmlns:a16="http://schemas.microsoft.com/office/drawing/2014/main" id="{45BF671A-C213-416C-BC49-24827D9168B6}"/>
                </a:ext>
              </a:extLst>
            </p:cNvPr>
            <p:cNvSpPr/>
            <p:nvPr/>
          </p:nvSpPr>
          <p:spPr>
            <a:xfrm>
              <a:off x="1344531" y="2243734"/>
              <a:ext cx="5232328" cy="2783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extrusionOk="0">
                  <a:moveTo>
                    <a:pt x="20936" y="9885"/>
                  </a:moveTo>
                  <a:lnTo>
                    <a:pt x="10685" y="0"/>
                  </a:lnTo>
                  <a:lnTo>
                    <a:pt x="398" y="9885"/>
                  </a:lnTo>
                  <a:cubicBezTo>
                    <a:pt x="-133" y="10395"/>
                    <a:pt x="-133" y="11230"/>
                    <a:pt x="398" y="11741"/>
                  </a:cubicBezTo>
                  <a:lnTo>
                    <a:pt x="10680" y="21600"/>
                  </a:lnTo>
                  <a:lnTo>
                    <a:pt x="20936" y="11741"/>
                  </a:lnTo>
                  <a:cubicBezTo>
                    <a:pt x="21467" y="11230"/>
                    <a:pt x="21467" y="10395"/>
                    <a:pt x="20936" y="9885"/>
                  </a:cubicBezTo>
                  <a:close/>
                </a:path>
              </a:pathLst>
            </a:custGeom>
            <a:solidFill>
              <a:srgbClr val="010101">
                <a:alpha val="8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36" name="Shape 7">
              <a:extLst>
                <a:ext uri="{FF2B5EF4-FFF2-40B4-BE49-F238E27FC236}">
                  <a16:creationId xmlns:a16="http://schemas.microsoft.com/office/drawing/2014/main" id="{CE0E339D-4024-48CA-B1AF-72E9597B0115}"/>
                </a:ext>
              </a:extLst>
            </p:cNvPr>
            <p:cNvSpPr/>
            <p:nvPr/>
          </p:nvSpPr>
          <p:spPr>
            <a:xfrm>
              <a:off x="1053315" y="610123"/>
              <a:ext cx="5814759" cy="309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extrusionOk="0">
                  <a:moveTo>
                    <a:pt x="20936" y="9885"/>
                  </a:moveTo>
                  <a:lnTo>
                    <a:pt x="10685" y="0"/>
                  </a:lnTo>
                  <a:lnTo>
                    <a:pt x="398" y="9885"/>
                  </a:lnTo>
                  <a:cubicBezTo>
                    <a:pt x="-133" y="10395"/>
                    <a:pt x="-133" y="11230"/>
                    <a:pt x="398" y="11741"/>
                  </a:cubicBezTo>
                  <a:lnTo>
                    <a:pt x="10680" y="21600"/>
                  </a:lnTo>
                  <a:lnTo>
                    <a:pt x="20936" y="11741"/>
                  </a:lnTo>
                  <a:cubicBezTo>
                    <a:pt x="21467" y="11230"/>
                    <a:pt x="21467" y="10395"/>
                    <a:pt x="20936" y="9885"/>
                  </a:cubicBezTo>
                  <a:close/>
                </a:path>
              </a:pathLst>
            </a:custGeom>
            <a:gradFill>
              <a:gsLst>
                <a:gs pos="100000">
                  <a:srgbClr val="0062AC"/>
                </a:gs>
                <a:gs pos="0">
                  <a:srgbClr val="004376"/>
                </a:gs>
              </a:gsLst>
              <a:lin ang="15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37" name="Shape 8">
              <a:extLst>
                <a:ext uri="{FF2B5EF4-FFF2-40B4-BE49-F238E27FC236}">
                  <a16:creationId xmlns:a16="http://schemas.microsoft.com/office/drawing/2014/main" id="{66EA4036-1BC5-47D5-AC3E-3DFF2A61A46F}"/>
                </a:ext>
              </a:extLst>
            </p:cNvPr>
            <p:cNvSpPr/>
            <p:nvPr/>
          </p:nvSpPr>
          <p:spPr>
            <a:xfrm>
              <a:off x="2158215" y="610123"/>
              <a:ext cx="4712038" cy="294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extrusionOk="0">
                  <a:moveTo>
                    <a:pt x="9580" y="21600"/>
                  </a:moveTo>
                  <a:lnTo>
                    <a:pt x="20942" y="12341"/>
                  </a:lnTo>
                  <a:cubicBezTo>
                    <a:pt x="21600" y="11804"/>
                    <a:pt x="21600" y="10927"/>
                    <a:pt x="20942" y="10390"/>
                  </a:cubicBezTo>
                  <a:lnTo>
                    <a:pt x="8232" y="0"/>
                  </a:lnTo>
                  <a:lnTo>
                    <a:pt x="0" y="6706"/>
                  </a:lnTo>
                  <a:cubicBezTo>
                    <a:pt x="0" y="6706"/>
                    <a:pt x="9580" y="21600"/>
                    <a:pt x="9580" y="21600"/>
                  </a:cubicBezTo>
                  <a:close/>
                </a:path>
              </a:pathLst>
            </a:custGeom>
            <a:gradFill>
              <a:gsLst>
                <a:gs pos="80000">
                  <a:srgbClr val="FEFEFE">
                    <a:alpha val="0"/>
                  </a:srgbClr>
                </a:gs>
                <a:gs pos="0">
                  <a:srgbClr val="3C6496">
                    <a:lumMod val="50000"/>
                    <a:alpha val="25000"/>
                  </a:srgbClr>
                </a:gs>
              </a:gsLst>
              <a:lin ang="3793388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38" name="Freeform 33">
              <a:extLst>
                <a:ext uri="{FF2B5EF4-FFF2-40B4-BE49-F238E27FC236}">
                  <a16:creationId xmlns:a16="http://schemas.microsoft.com/office/drawing/2014/main" id="{CE30D8B6-EF8F-4DC2-847E-09C5EB7369A9}"/>
                </a:ext>
              </a:extLst>
            </p:cNvPr>
            <p:cNvSpPr/>
            <p:nvPr/>
          </p:nvSpPr>
          <p:spPr>
            <a:xfrm>
              <a:off x="1053315" y="2159523"/>
              <a:ext cx="5815652" cy="2212139"/>
            </a:xfrm>
            <a:custGeom>
              <a:avLst/>
              <a:gdLst>
                <a:gd name="connsiteX0" fmla="*/ 5815652 w 5815652"/>
                <a:gd name="connsiteY0" fmla="*/ 0 h 2212139"/>
                <a:gd name="connsiteX1" fmla="*/ 5815518 w 5815652"/>
                <a:gd name="connsiteY1" fmla="*/ 672307 h 2212139"/>
                <a:gd name="connsiteX2" fmla="*/ 5707165 w 5815652"/>
                <a:gd name="connsiteY2" fmla="*/ 799785 h 2212139"/>
                <a:gd name="connsiteX3" fmla="*/ 2911800 w 5815652"/>
                <a:gd name="connsiteY3" fmla="*/ 2211670 h 2212139"/>
                <a:gd name="connsiteX4" fmla="*/ 2908300 w 5815652"/>
                <a:gd name="connsiteY4" fmla="*/ 2209929 h 2212139"/>
                <a:gd name="connsiteX5" fmla="*/ 2908300 w 5815652"/>
                <a:gd name="connsiteY5" fmla="*/ 1540695 h 2212139"/>
                <a:gd name="connsiteX6" fmla="*/ 2911800 w 5815652"/>
                <a:gd name="connsiteY6" fmla="*/ 1542538 h 2212139"/>
                <a:gd name="connsiteX7" fmla="*/ 5707165 w 5815652"/>
                <a:gd name="connsiteY7" fmla="*/ 130652 h 2212139"/>
                <a:gd name="connsiteX8" fmla="*/ 5815652 w 5815652"/>
                <a:gd name="connsiteY8" fmla="*/ 0 h 2212139"/>
                <a:gd name="connsiteX9" fmla="*/ 0 w 5815652"/>
                <a:gd name="connsiteY9" fmla="*/ 0 h 2212139"/>
                <a:gd name="connsiteX10" fmla="*/ 108488 w 5815652"/>
                <a:gd name="connsiteY10" fmla="*/ 132831 h 2212139"/>
                <a:gd name="connsiteX11" fmla="*/ 2907377 w 5815652"/>
                <a:gd name="connsiteY11" fmla="*/ 1542967 h 2212139"/>
                <a:gd name="connsiteX12" fmla="*/ 2907377 w 5815652"/>
                <a:gd name="connsiteY12" fmla="*/ 2212139 h 2212139"/>
                <a:gd name="connsiteX13" fmla="*/ 108488 w 5815652"/>
                <a:gd name="connsiteY13" fmla="*/ 802003 h 2212139"/>
                <a:gd name="connsiteX14" fmla="*/ 404 w 5815652"/>
                <a:gd name="connsiteY14" fmla="*/ 678185 h 22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5652" h="2212139">
                  <a:moveTo>
                    <a:pt x="5815652" y="0"/>
                  </a:moveTo>
                  <a:lnTo>
                    <a:pt x="5815518" y="672307"/>
                  </a:lnTo>
                  <a:cubicBezTo>
                    <a:pt x="5812960" y="718588"/>
                    <a:pt x="5776887" y="764562"/>
                    <a:pt x="5707165" y="799785"/>
                  </a:cubicBezTo>
                  <a:lnTo>
                    <a:pt x="2911800" y="2211670"/>
                  </a:lnTo>
                  <a:lnTo>
                    <a:pt x="2908300" y="2209929"/>
                  </a:lnTo>
                  <a:lnTo>
                    <a:pt x="2908300" y="1540695"/>
                  </a:lnTo>
                  <a:lnTo>
                    <a:pt x="2911800" y="1542538"/>
                  </a:lnTo>
                  <a:lnTo>
                    <a:pt x="5707165" y="130652"/>
                  </a:lnTo>
                  <a:cubicBezTo>
                    <a:pt x="5778368" y="94610"/>
                    <a:pt x="5814575" y="47408"/>
                    <a:pt x="5815652" y="0"/>
                  </a:cubicBezTo>
                  <a:close/>
                  <a:moveTo>
                    <a:pt x="0" y="0"/>
                  </a:moveTo>
                  <a:cubicBezTo>
                    <a:pt x="0" y="48135"/>
                    <a:pt x="36208" y="96372"/>
                    <a:pt x="108488" y="132831"/>
                  </a:cubicBezTo>
                  <a:cubicBezTo>
                    <a:pt x="108488" y="132831"/>
                    <a:pt x="2907377" y="1542967"/>
                    <a:pt x="2907377" y="1542967"/>
                  </a:cubicBezTo>
                  <a:lnTo>
                    <a:pt x="2907377" y="2212139"/>
                  </a:lnTo>
                  <a:lnTo>
                    <a:pt x="108488" y="802003"/>
                  </a:lnTo>
                  <a:cubicBezTo>
                    <a:pt x="40649" y="767797"/>
                    <a:pt x="4711" y="723349"/>
                    <a:pt x="404" y="678185"/>
                  </a:cubicBezTo>
                  <a:close/>
                </a:path>
              </a:pathLst>
            </a:custGeom>
            <a:solidFill>
              <a:srgbClr val="0062AC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39" name="Shape 10">
              <a:extLst>
                <a:ext uri="{FF2B5EF4-FFF2-40B4-BE49-F238E27FC236}">
                  <a16:creationId xmlns:a16="http://schemas.microsoft.com/office/drawing/2014/main" id="{A502802D-BF9D-48DA-977D-C15095DCF80E}"/>
                </a:ext>
              </a:extLst>
            </p:cNvPr>
            <p:cNvSpPr/>
            <p:nvPr/>
          </p:nvSpPr>
          <p:spPr>
            <a:xfrm>
              <a:off x="3961615" y="2159992"/>
              <a:ext cx="2907352" cy="221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4" y="1276"/>
                  </a:moveTo>
                  <a:lnTo>
                    <a:pt x="26" y="15065"/>
                  </a:lnTo>
                  <a:lnTo>
                    <a:pt x="0" y="15047"/>
                  </a:lnTo>
                  <a:lnTo>
                    <a:pt x="0" y="21583"/>
                  </a:lnTo>
                  <a:lnTo>
                    <a:pt x="26" y="21600"/>
                  </a:lnTo>
                  <a:lnTo>
                    <a:pt x="20794" y="7811"/>
                  </a:lnTo>
                  <a:cubicBezTo>
                    <a:pt x="21312" y="7467"/>
                    <a:pt x="21580" y="7018"/>
                    <a:pt x="21599" y="6566"/>
                  </a:cubicBezTo>
                  <a:lnTo>
                    <a:pt x="21600" y="0"/>
                  </a:lnTo>
                  <a:cubicBezTo>
                    <a:pt x="21592" y="463"/>
                    <a:pt x="21323" y="924"/>
                    <a:pt x="20794" y="1276"/>
                  </a:cubicBezTo>
                  <a:close/>
                </a:path>
              </a:pathLst>
            </a:custGeom>
            <a:solidFill>
              <a:srgbClr val="00437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7B305AF-10E9-4274-B026-A777C22E1692}"/>
              </a:ext>
            </a:extLst>
          </p:cNvPr>
          <p:cNvGrpSpPr/>
          <p:nvPr userDrawn="1"/>
        </p:nvGrpSpPr>
        <p:grpSpPr>
          <a:xfrm>
            <a:off x="3782552" y="2609580"/>
            <a:ext cx="1468502" cy="973722"/>
            <a:chOff x="1053315" y="610123"/>
            <a:chExt cx="5827422" cy="3864005"/>
          </a:xfrm>
        </p:grpSpPr>
        <p:sp>
          <p:nvSpPr>
            <p:cNvPr id="141" name="Shape 6">
              <a:extLst>
                <a:ext uri="{FF2B5EF4-FFF2-40B4-BE49-F238E27FC236}">
                  <a16:creationId xmlns:a16="http://schemas.microsoft.com/office/drawing/2014/main" id="{44EFC855-925A-4B17-A473-23C0CA8DF406}"/>
                </a:ext>
              </a:extLst>
            </p:cNvPr>
            <p:cNvSpPr/>
            <p:nvPr/>
          </p:nvSpPr>
          <p:spPr>
            <a:xfrm>
              <a:off x="1066014" y="711724"/>
              <a:ext cx="5814723" cy="376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extrusionOk="0">
                  <a:moveTo>
                    <a:pt x="21166" y="8127"/>
                  </a:moveTo>
                  <a:lnTo>
                    <a:pt x="10803" y="0"/>
                  </a:lnTo>
                  <a:lnTo>
                    <a:pt x="402" y="8127"/>
                  </a:lnTo>
                  <a:cubicBezTo>
                    <a:pt x="134" y="8337"/>
                    <a:pt x="0" y="8613"/>
                    <a:pt x="0" y="8890"/>
                  </a:cubicBezTo>
                  <a:lnTo>
                    <a:pt x="1" y="12783"/>
                  </a:lnTo>
                  <a:cubicBezTo>
                    <a:pt x="17" y="13042"/>
                    <a:pt x="151" y="13298"/>
                    <a:pt x="402" y="13494"/>
                  </a:cubicBezTo>
                  <a:lnTo>
                    <a:pt x="10798" y="21600"/>
                  </a:lnTo>
                  <a:lnTo>
                    <a:pt x="21166" y="13494"/>
                  </a:lnTo>
                  <a:cubicBezTo>
                    <a:pt x="21425" y="13292"/>
                    <a:pt x="21559" y="13028"/>
                    <a:pt x="21568" y="12762"/>
                  </a:cubicBezTo>
                  <a:lnTo>
                    <a:pt x="21569" y="8903"/>
                  </a:lnTo>
                  <a:cubicBezTo>
                    <a:pt x="21568" y="8940"/>
                    <a:pt x="21559" y="8976"/>
                    <a:pt x="21554" y="9013"/>
                  </a:cubicBezTo>
                  <a:cubicBezTo>
                    <a:pt x="21600" y="8697"/>
                    <a:pt x="21475" y="8368"/>
                    <a:pt x="21166" y="8127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42" name="Shape 7">
              <a:extLst>
                <a:ext uri="{FF2B5EF4-FFF2-40B4-BE49-F238E27FC236}">
                  <a16:creationId xmlns:a16="http://schemas.microsoft.com/office/drawing/2014/main" id="{398772B7-B5C9-42E3-B6CA-EE09101C2F59}"/>
                </a:ext>
              </a:extLst>
            </p:cNvPr>
            <p:cNvSpPr/>
            <p:nvPr/>
          </p:nvSpPr>
          <p:spPr>
            <a:xfrm>
              <a:off x="1053315" y="610123"/>
              <a:ext cx="5814759" cy="309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extrusionOk="0">
                  <a:moveTo>
                    <a:pt x="20936" y="9885"/>
                  </a:moveTo>
                  <a:lnTo>
                    <a:pt x="10685" y="0"/>
                  </a:lnTo>
                  <a:lnTo>
                    <a:pt x="398" y="9885"/>
                  </a:lnTo>
                  <a:cubicBezTo>
                    <a:pt x="-133" y="10395"/>
                    <a:pt x="-133" y="11230"/>
                    <a:pt x="398" y="11741"/>
                  </a:cubicBezTo>
                  <a:lnTo>
                    <a:pt x="10680" y="21600"/>
                  </a:lnTo>
                  <a:lnTo>
                    <a:pt x="20936" y="11741"/>
                  </a:lnTo>
                  <a:cubicBezTo>
                    <a:pt x="21467" y="11230"/>
                    <a:pt x="21467" y="10395"/>
                    <a:pt x="20936" y="9885"/>
                  </a:cubicBezTo>
                  <a:close/>
                </a:path>
              </a:pathLst>
            </a:custGeom>
            <a:gradFill>
              <a:gsLst>
                <a:gs pos="100000">
                  <a:srgbClr val="007AD6"/>
                </a:gs>
                <a:gs pos="0">
                  <a:srgbClr val="0062AC"/>
                </a:gs>
              </a:gsLst>
              <a:lin ang="15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43" name="Shape 8">
              <a:extLst>
                <a:ext uri="{FF2B5EF4-FFF2-40B4-BE49-F238E27FC236}">
                  <a16:creationId xmlns:a16="http://schemas.microsoft.com/office/drawing/2014/main" id="{A9EAC127-6A03-4740-A640-E55547F21F8D}"/>
                </a:ext>
              </a:extLst>
            </p:cNvPr>
            <p:cNvSpPr/>
            <p:nvPr/>
          </p:nvSpPr>
          <p:spPr>
            <a:xfrm>
              <a:off x="2158215" y="610123"/>
              <a:ext cx="4712038" cy="294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extrusionOk="0">
                  <a:moveTo>
                    <a:pt x="9580" y="21600"/>
                  </a:moveTo>
                  <a:lnTo>
                    <a:pt x="20942" y="12341"/>
                  </a:lnTo>
                  <a:cubicBezTo>
                    <a:pt x="21600" y="11804"/>
                    <a:pt x="21600" y="10927"/>
                    <a:pt x="20942" y="10390"/>
                  </a:cubicBezTo>
                  <a:lnTo>
                    <a:pt x="8232" y="0"/>
                  </a:lnTo>
                  <a:lnTo>
                    <a:pt x="0" y="6706"/>
                  </a:lnTo>
                  <a:cubicBezTo>
                    <a:pt x="0" y="6706"/>
                    <a:pt x="9580" y="21600"/>
                    <a:pt x="9580" y="21600"/>
                  </a:cubicBezTo>
                  <a:close/>
                </a:path>
              </a:pathLst>
            </a:custGeom>
            <a:gradFill>
              <a:gsLst>
                <a:gs pos="80000">
                  <a:srgbClr val="FEFEFE">
                    <a:alpha val="0"/>
                  </a:srgbClr>
                </a:gs>
                <a:gs pos="0">
                  <a:srgbClr val="6491C8">
                    <a:lumMod val="50000"/>
                    <a:alpha val="25000"/>
                  </a:srgbClr>
                </a:gs>
              </a:gsLst>
              <a:lin ang="3793388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44" name="Freeform 20">
              <a:extLst>
                <a:ext uri="{FF2B5EF4-FFF2-40B4-BE49-F238E27FC236}">
                  <a16:creationId xmlns:a16="http://schemas.microsoft.com/office/drawing/2014/main" id="{878CEF02-EF64-4A67-96CA-5C94147B7A60}"/>
                </a:ext>
              </a:extLst>
            </p:cNvPr>
            <p:cNvSpPr/>
            <p:nvPr/>
          </p:nvSpPr>
          <p:spPr>
            <a:xfrm>
              <a:off x="1053315" y="2159523"/>
              <a:ext cx="5815652" cy="2212139"/>
            </a:xfrm>
            <a:custGeom>
              <a:avLst/>
              <a:gdLst>
                <a:gd name="connsiteX0" fmla="*/ 5815652 w 5815652"/>
                <a:gd name="connsiteY0" fmla="*/ 0 h 2212139"/>
                <a:gd name="connsiteX1" fmla="*/ 5815518 w 5815652"/>
                <a:gd name="connsiteY1" fmla="*/ 672307 h 2212139"/>
                <a:gd name="connsiteX2" fmla="*/ 5707165 w 5815652"/>
                <a:gd name="connsiteY2" fmla="*/ 799785 h 2212139"/>
                <a:gd name="connsiteX3" fmla="*/ 2911800 w 5815652"/>
                <a:gd name="connsiteY3" fmla="*/ 2211670 h 2212139"/>
                <a:gd name="connsiteX4" fmla="*/ 2908300 w 5815652"/>
                <a:gd name="connsiteY4" fmla="*/ 2209929 h 2212139"/>
                <a:gd name="connsiteX5" fmla="*/ 2908300 w 5815652"/>
                <a:gd name="connsiteY5" fmla="*/ 1540695 h 2212139"/>
                <a:gd name="connsiteX6" fmla="*/ 2911800 w 5815652"/>
                <a:gd name="connsiteY6" fmla="*/ 1542538 h 2212139"/>
                <a:gd name="connsiteX7" fmla="*/ 5707165 w 5815652"/>
                <a:gd name="connsiteY7" fmla="*/ 130652 h 2212139"/>
                <a:gd name="connsiteX8" fmla="*/ 5815652 w 5815652"/>
                <a:gd name="connsiteY8" fmla="*/ 0 h 2212139"/>
                <a:gd name="connsiteX9" fmla="*/ 0 w 5815652"/>
                <a:gd name="connsiteY9" fmla="*/ 0 h 2212139"/>
                <a:gd name="connsiteX10" fmla="*/ 108488 w 5815652"/>
                <a:gd name="connsiteY10" fmla="*/ 132831 h 2212139"/>
                <a:gd name="connsiteX11" fmla="*/ 2907377 w 5815652"/>
                <a:gd name="connsiteY11" fmla="*/ 1542967 h 2212139"/>
                <a:gd name="connsiteX12" fmla="*/ 2907377 w 5815652"/>
                <a:gd name="connsiteY12" fmla="*/ 2212139 h 2212139"/>
                <a:gd name="connsiteX13" fmla="*/ 108488 w 5815652"/>
                <a:gd name="connsiteY13" fmla="*/ 802003 h 2212139"/>
                <a:gd name="connsiteX14" fmla="*/ 404 w 5815652"/>
                <a:gd name="connsiteY14" fmla="*/ 678185 h 22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5652" h="2212139">
                  <a:moveTo>
                    <a:pt x="5815652" y="0"/>
                  </a:moveTo>
                  <a:lnTo>
                    <a:pt x="5815518" y="672307"/>
                  </a:lnTo>
                  <a:cubicBezTo>
                    <a:pt x="5812960" y="718588"/>
                    <a:pt x="5776887" y="764562"/>
                    <a:pt x="5707165" y="799785"/>
                  </a:cubicBezTo>
                  <a:lnTo>
                    <a:pt x="2911800" y="2211670"/>
                  </a:lnTo>
                  <a:lnTo>
                    <a:pt x="2908300" y="2209929"/>
                  </a:lnTo>
                  <a:lnTo>
                    <a:pt x="2908300" y="1540695"/>
                  </a:lnTo>
                  <a:lnTo>
                    <a:pt x="2911800" y="1542538"/>
                  </a:lnTo>
                  <a:lnTo>
                    <a:pt x="5707165" y="130652"/>
                  </a:lnTo>
                  <a:cubicBezTo>
                    <a:pt x="5778368" y="94610"/>
                    <a:pt x="5814575" y="47408"/>
                    <a:pt x="5815652" y="0"/>
                  </a:cubicBezTo>
                  <a:close/>
                  <a:moveTo>
                    <a:pt x="0" y="0"/>
                  </a:moveTo>
                  <a:cubicBezTo>
                    <a:pt x="0" y="48135"/>
                    <a:pt x="36208" y="96372"/>
                    <a:pt x="108488" y="132831"/>
                  </a:cubicBezTo>
                  <a:cubicBezTo>
                    <a:pt x="108488" y="132831"/>
                    <a:pt x="2907377" y="1542967"/>
                    <a:pt x="2907377" y="1542967"/>
                  </a:cubicBezTo>
                  <a:lnTo>
                    <a:pt x="2907377" y="2212139"/>
                  </a:lnTo>
                  <a:lnTo>
                    <a:pt x="108488" y="802003"/>
                  </a:lnTo>
                  <a:cubicBezTo>
                    <a:pt x="40649" y="767797"/>
                    <a:pt x="4711" y="723349"/>
                    <a:pt x="404" y="678185"/>
                  </a:cubicBezTo>
                  <a:close/>
                </a:path>
              </a:pathLst>
            </a:custGeom>
            <a:solidFill>
              <a:srgbClr val="007AD6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45" name="Shape 10">
              <a:extLst>
                <a:ext uri="{FF2B5EF4-FFF2-40B4-BE49-F238E27FC236}">
                  <a16:creationId xmlns:a16="http://schemas.microsoft.com/office/drawing/2014/main" id="{EF22EA16-2ECC-48F9-B302-5AF98C0A0B7F}"/>
                </a:ext>
              </a:extLst>
            </p:cNvPr>
            <p:cNvSpPr/>
            <p:nvPr/>
          </p:nvSpPr>
          <p:spPr>
            <a:xfrm>
              <a:off x="3961615" y="2159992"/>
              <a:ext cx="2907352" cy="221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4" y="1276"/>
                  </a:moveTo>
                  <a:lnTo>
                    <a:pt x="26" y="15065"/>
                  </a:lnTo>
                  <a:lnTo>
                    <a:pt x="0" y="15047"/>
                  </a:lnTo>
                  <a:lnTo>
                    <a:pt x="0" y="21583"/>
                  </a:lnTo>
                  <a:lnTo>
                    <a:pt x="26" y="21600"/>
                  </a:lnTo>
                  <a:lnTo>
                    <a:pt x="20794" y="7811"/>
                  </a:lnTo>
                  <a:cubicBezTo>
                    <a:pt x="21312" y="7467"/>
                    <a:pt x="21580" y="7018"/>
                    <a:pt x="21599" y="6566"/>
                  </a:cubicBezTo>
                  <a:lnTo>
                    <a:pt x="21600" y="0"/>
                  </a:lnTo>
                  <a:cubicBezTo>
                    <a:pt x="21592" y="463"/>
                    <a:pt x="21323" y="924"/>
                    <a:pt x="20794" y="1276"/>
                  </a:cubicBezTo>
                  <a:close/>
                </a:path>
              </a:pathLst>
            </a:custGeom>
            <a:solidFill>
              <a:srgbClr val="0062A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F06A915-7811-4E21-90C9-67F49640FF5E}"/>
              </a:ext>
            </a:extLst>
          </p:cNvPr>
          <p:cNvGrpSpPr/>
          <p:nvPr userDrawn="1"/>
        </p:nvGrpSpPr>
        <p:grpSpPr>
          <a:xfrm>
            <a:off x="3968865" y="2320657"/>
            <a:ext cx="1095875" cy="726644"/>
            <a:chOff x="1053315" y="610123"/>
            <a:chExt cx="5827422" cy="3864005"/>
          </a:xfrm>
        </p:grpSpPr>
        <p:sp>
          <p:nvSpPr>
            <p:cNvPr id="147" name="Shape 6">
              <a:extLst>
                <a:ext uri="{FF2B5EF4-FFF2-40B4-BE49-F238E27FC236}">
                  <a16:creationId xmlns:a16="http://schemas.microsoft.com/office/drawing/2014/main" id="{CF2E8035-1A13-4161-A9F1-EC30C096840D}"/>
                </a:ext>
              </a:extLst>
            </p:cNvPr>
            <p:cNvSpPr/>
            <p:nvPr/>
          </p:nvSpPr>
          <p:spPr>
            <a:xfrm>
              <a:off x="1066015" y="711723"/>
              <a:ext cx="5814722" cy="376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extrusionOk="0">
                  <a:moveTo>
                    <a:pt x="21166" y="8127"/>
                  </a:moveTo>
                  <a:lnTo>
                    <a:pt x="10803" y="0"/>
                  </a:lnTo>
                  <a:lnTo>
                    <a:pt x="402" y="8127"/>
                  </a:lnTo>
                  <a:cubicBezTo>
                    <a:pt x="134" y="8337"/>
                    <a:pt x="0" y="8613"/>
                    <a:pt x="0" y="8890"/>
                  </a:cubicBezTo>
                  <a:lnTo>
                    <a:pt x="1" y="12783"/>
                  </a:lnTo>
                  <a:cubicBezTo>
                    <a:pt x="17" y="13042"/>
                    <a:pt x="151" y="13298"/>
                    <a:pt x="402" y="13494"/>
                  </a:cubicBezTo>
                  <a:lnTo>
                    <a:pt x="10798" y="21600"/>
                  </a:lnTo>
                  <a:lnTo>
                    <a:pt x="21166" y="13494"/>
                  </a:lnTo>
                  <a:cubicBezTo>
                    <a:pt x="21425" y="13292"/>
                    <a:pt x="21559" y="13028"/>
                    <a:pt x="21568" y="12762"/>
                  </a:cubicBezTo>
                  <a:lnTo>
                    <a:pt x="21569" y="8903"/>
                  </a:lnTo>
                  <a:cubicBezTo>
                    <a:pt x="21568" y="8940"/>
                    <a:pt x="21559" y="8976"/>
                    <a:pt x="21554" y="9013"/>
                  </a:cubicBezTo>
                  <a:cubicBezTo>
                    <a:pt x="21600" y="8697"/>
                    <a:pt x="21475" y="8368"/>
                    <a:pt x="21166" y="8127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48" name="Shape 7">
              <a:extLst>
                <a:ext uri="{FF2B5EF4-FFF2-40B4-BE49-F238E27FC236}">
                  <a16:creationId xmlns:a16="http://schemas.microsoft.com/office/drawing/2014/main" id="{EA61CF6F-80F2-49A3-B17F-995B0D339E9D}"/>
                </a:ext>
              </a:extLst>
            </p:cNvPr>
            <p:cNvSpPr/>
            <p:nvPr/>
          </p:nvSpPr>
          <p:spPr>
            <a:xfrm>
              <a:off x="1053315" y="610123"/>
              <a:ext cx="5814759" cy="309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extrusionOk="0">
                  <a:moveTo>
                    <a:pt x="20936" y="9885"/>
                  </a:moveTo>
                  <a:lnTo>
                    <a:pt x="10685" y="0"/>
                  </a:lnTo>
                  <a:lnTo>
                    <a:pt x="398" y="9885"/>
                  </a:lnTo>
                  <a:cubicBezTo>
                    <a:pt x="-133" y="10395"/>
                    <a:pt x="-133" y="11230"/>
                    <a:pt x="398" y="11741"/>
                  </a:cubicBezTo>
                  <a:lnTo>
                    <a:pt x="10680" y="21600"/>
                  </a:lnTo>
                  <a:lnTo>
                    <a:pt x="20936" y="11741"/>
                  </a:lnTo>
                  <a:cubicBezTo>
                    <a:pt x="21467" y="11230"/>
                    <a:pt x="21467" y="10395"/>
                    <a:pt x="20936" y="9885"/>
                  </a:cubicBezTo>
                  <a:close/>
                </a:path>
              </a:pathLst>
            </a:custGeom>
            <a:gradFill>
              <a:gsLst>
                <a:gs pos="100000">
                  <a:srgbClr val="007AD6"/>
                </a:gs>
                <a:gs pos="0">
                  <a:srgbClr val="2FA6FF"/>
                </a:gs>
              </a:gsLst>
              <a:lin ang="15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49" name="Shape 8">
              <a:extLst>
                <a:ext uri="{FF2B5EF4-FFF2-40B4-BE49-F238E27FC236}">
                  <a16:creationId xmlns:a16="http://schemas.microsoft.com/office/drawing/2014/main" id="{BC252C63-7D7F-49FE-86E1-A75CAC3BA921}"/>
                </a:ext>
              </a:extLst>
            </p:cNvPr>
            <p:cNvSpPr/>
            <p:nvPr/>
          </p:nvSpPr>
          <p:spPr>
            <a:xfrm>
              <a:off x="2158215" y="610123"/>
              <a:ext cx="4712038" cy="294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extrusionOk="0">
                  <a:moveTo>
                    <a:pt x="9580" y="21600"/>
                  </a:moveTo>
                  <a:lnTo>
                    <a:pt x="20942" y="12341"/>
                  </a:lnTo>
                  <a:cubicBezTo>
                    <a:pt x="21600" y="11804"/>
                    <a:pt x="21600" y="10927"/>
                    <a:pt x="20942" y="10390"/>
                  </a:cubicBezTo>
                  <a:lnTo>
                    <a:pt x="8232" y="0"/>
                  </a:lnTo>
                  <a:lnTo>
                    <a:pt x="0" y="6706"/>
                  </a:lnTo>
                  <a:cubicBezTo>
                    <a:pt x="0" y="6706"/>
                    <a:pt x="9580" y="21600"/>
                    <a:pt x="9580" y="21600"/>
                  </a:cubicBezTo>
                  <a:close/>
                </a:path>
              </a:pathLst>
            </a:custGeom>
            <a:gradFill>
              <a:gsLst>
                <a:gs pos="80000">
                  <a:srgbClr val="FEFEFE">
                    <a:alpha val="0"/>
                  </a:srgbClr>
                </a:gs>
                <a:gs pos="0">
                  <a:srgbClr val="7DAADC">
                    <a:lumMod val="50000"/>
                    <a:alpha val="25000"/>
                  </a:srgbClr>
                </a:gs>
              </a:gsLst>
              <a:lin ang="3793388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50" name="Freeform 26">
              <a:extLst>
                <a:ext uri="{FF2B5EF4-FFF2-40B4-BE49-F238E27FC236}">
                  <a16:creationId xmlns:a16="http://schemas.microsoft.com/office/drawing/2014/main" id="{FE1F274D-219F-40D9-9F9D-BB36B26B7F4B}"/>
                </a:ext>
              </a:extLst>
            </p:cNvPr>
            <p:cNvSpPr/>
            <p:nvPr/>
          </p:nvSpPr>
          <p:spPr>
            <a:xfrm>
              <a:off x="1053315" y="2159523"/>
              <a:ext cx="5815652" cy="2212139"/>
            </a:xfrm>
            <a:custGeom>
              <a:avLst/>
              <a:gdLst>
                <a:gd name="connsiteX0" fmla="*/ 5815652 w 5815652"/>
                <a:gd name="connsiteY0" fmla="*/ 0 h 2212139"/>
                <a:gd name="connsiteX1" fmla="*/ 5815518 w 5815652"/>
                <a:gd name="connsiteY1" fmla="*/ 672307 h 2212139"/>
                <a:gd name="connsiteX2" fmla="*/ 5707165 w 5815652"/>
                <a:gd name="connsiteY2" fmla="*/ 799785 h 2212139"/>
                <a:gd name="connsiteX3" fmla="*/ 2911800 w 5815652"/>
                <a:gd name="connsiteY3" fmla="*/ 2211670 h 2212139"/>
                <a:gd name="connsiteX4" fmla="*/ 2908300 w 5815652"/>
                <a:gd name="connsiteY4" fmla="*/ 2209929 h 2212139"/>
                <a:gd name="connsiteX5" fmla="*/ 2908300 w 5815652"/>
                <a:gd name="connsiteY5" fmla="*/ 1540695 h 2212139"/>
                <a:gd name="connsiteX6" fmla="*/ 2911800 w 5815652"/>
                <a:gd name="connsiteY6" fmla="*/ 1542538 h 2212139"/>
                <a:gd name="connsiteX7" fmla="*/ 5707165 w 5815652"/>
                <a:gd name="connsiteY7" fmla="*/ 130652 h 2212139"/>
                <a:gd name="connsiteX8" fmla="*/ 5815652 w 5815652"/>
                <a:gd name="connsiteY8" fmla="*/ 0 h 2212139"/>
                <a:gd name="connsiteX9" fmla="*/ 0 w 5815652"/>
                <a:gd name="connsiteY9" fmla="*/ 0 h 2212139"/>
                <a:gd name="connsiteX10" fmla="*/ 108488 w 5815652"/>
                <a:gd name="connsiteY10" fmla="*/ 132831 h 2212139"/>
                <a:gd name="connsiteX11" fmla="*/ 2907377 w 5815652"/>
                <a:gd name="connsiteY11" fmla="*/ 1542967 h 2212139"/>
                <a:gd name="connsiteX12" fmla="*/ 2907377 w 5815652"/>
                <a:gd name="connsiteY12" fmla="*/ 2212139 h 2212139"/>
                <a:gd name="connsiteX13" fmla="*/ 108488 w 5815652"/>
                <a:gd name="connsiteY13" fmla="*/ 802003 h 2212139"/>
                <a:gd name="connsiteX14" fmla="*/ 404 w 5815652"/>
                <a:gd name="connsiteY14" fmla="*/ 678185 h 22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5652" h="2212139">
                  <a:moveTo>
                    <a:pt x="5815652" y="0"/>
                  </a:moveTo>
                  <a:lnTo>
                    <a:pt x="5815518" y="672307"/>
                  </a:lnTo>
                  <a:cubicBezTo>
                    <a:pt x="5812960" y="718588"/>
                    <a:pt x="5776887" y="764562"/>
                    <a:pt x="5707165" y="799785"/>
                  </a:cubicBezTo>
                  <a:lnTo>
                    <a:pt x="2911800" y="2211670"/>
                  </a:lnTo>
                  <a:lnTo>
                    <a:pt x="2908300" y="2209929"/>
                  </a:lnTo>
                  <a:lnTo>
                    <a:pt x="2908300" y="1540695"/>
                  </a:lnTo>
                  <a:lnTo>
                    <a:pt x="2911800" y="1542538"/>
                  </a:lnTo>
                  <a:lnTo>
                    <a:pt x="5707165" y="130652"/>
                  </a:lnTo>
                  <a:cubicBezTo>
                    <a:pt x="5778368" y="94610"/>
                    <a:pt x="5814575" y="47408"/>
                    <a:pt x="5815652" y="0"/>
                  </a:cubicBezTo>
                  <a:close/>
                  <a:moveTo>
                    <a:pt x="0" y="0"/>
                  </a:moveTo>
                  <a:cubicBezTo>
                    <a:pt x="0" y="48135"/>
                    <a:pt x="36208" y="96372"/>
                    <a:pt x="108488" y="132831"/>
                  </a:cubicBezTo>
                  <a:cubicBezTo>
                    <a:pt x="108488" y="132831"/>
                    <a:pt x="2907377" y="1542967"/>
                    <a:pt x="2907377" y="1542967"/>
                  </a:cubicBezTo>
                  <a:lnTo>
                    <a:pt x="2907377" y="2212139"/>
                  </a:lnTo>
                  <a:lnTo>
                    <a:pt x="108488" y="802003"/>
                  </a:lnTo>
                  <a:cubicBezTo>
                    <a:pt x="40649" y="767797"/>
                    <a:pt x="4711" y="723349"/>
                    <a:pt x="404" y="678185"/>
                  </a:cubicBezTo>
                  <a:close/>
                </a:path>
              </a:pathLst>
            </a:custGeom>
            <a:solidFill>
              <a:srgbClr val="2FA6FF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51" name="Shape 10">
              <a:extLst>
                <a:ext uri="{FF2B5EF4-FFF2-40B4-BE49-F238E27FC236}">
                  <a16:creationId xmlns:a16="http://schemas.microsoft.com/office/drawing/2014/main" id="{4CAAB240-766E-46E6-9496-BC4F38AAE612}"/>
                </a:ext>
              </a:extLst>
            </p:cNvPr>
            <p:cNvSpPr/>
            <p:nvPr/>
          </p:nvSpPr>
          <p:spPr>
            <a:xfrm>
              <a:off x="3961615" y="2159992"/>
              <a:ext cx="2907352" cy="221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4" y="1276"/>
                  </a:moveTo>
                  <a:lnTo>
                    <a:pt x="26" y="15065"/>
                  </a:lnTo>
                  <a:lnTo>
                    <a:pt x="0" y="15047"/>
                  </a:lnTo>
                  <a:lnTo>
                    <a:pt x="0" y="21583"/>
                  </a:lnTo>
                  <a:lnTo>
                    <a:pt x="26" y="21600"/>
                  </a:lnTo>
                  <a:lnTo>
                    <a:pt x="20794" y="7811"/>
                  </a:lnTo>
                  <a:cubicBezTo>
                    <a:pt x="21312" y="7467"/>
                    <a:pt x="21580" y="7018"/>
                    <a:pt x="21599" y="6566"/>
                  </a:cubicBezTo>
                  <a:lnTo>
                    <a:pt x="21600" y="0"/>
                  </a:lnTo>
                  <a:cubicBezTo>
                    <a:pt x="21592" y="463"/>
                    <a:pt x="21323" y="924"/>
                    <a:pt x="20794" y="1276"/>
                  </a:cubicBezTo>
                  <a:close/>
                </a:path>
              </a:pathLst>
            </a:custGeom>
            <a:solidFill>
              <a:srgbClr val="007A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80584AD-9595-4FB6-B5EB-1E606B4A8C69}"/>
              </a:ext>
            </a:extLst>
          </p:cNvPr>
          <p:cNvGrpSpPr/>
          <p:nvPr userDrawn="1"/>
        </p:nvGrpSpPr>
        <p:grpSpPr>
          <a:xfrm>
            <a:off x="3823010" y="1714612"/>
            <a:ext cx="1387586" cy="943771"/>
            <a:chOff x="1053315" y="610123"/>
            <a:chExt cx="5827422" cy="3963542"/>
          </a:xfrm>
        </p:grpSpPr>
        <p:sp>
          <p:nvSpPr>
            <p:cNvPr id="153" name="Shape 6">
              <a:extLst>
                <a:ext uri="{FF2B5EF4-FFF2-40B4-BE49-F238E27FC236}">
                  <a16:creationId xmlns:a16="http://schemas.microsoft.com/office/drawing/2014/main" id="{E463276F-5B9C-45D3-A934-82DBDC834E92}"/>
                </a:ext>
              </a:extLst>
            </p:cNvPr>
            <p:cNvSpPr/>
            <p:nvPr/>
          </p:nvSpPr>
          <p:spPr>
            <a:xfrm>
              <a:off x="1066015" y="811261"/>
              <a:ext cx="5814722" cy="3762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extrusionOk="0">
                  <a:moveTo>
                    <a:pt x="21166" y="8127"/>
                  </a:moveTo>
                  <a:lnTo>
                    <a:pt x="10803" y="0"/>
                  </a:lnTo>
                  <a:lnTo>
                    <a:pt x="402" y="8127"/>
                  </a:lnTo>
                  <a:cubicBezTo>
                    <a:pt x="134" y="8337"/>
                    <a:pt x="0" y="8613"/>
                    <a:pt x="0" y="8890"/>
                  </a:cubicBezTo>
                  <a:lnTo>
                    <a:pt x="1" y="12783"/>
                  </a:lnTo>
                  <a:cubicBezTo>
                    <a:pt x="17" y="13042"/>
                    <a:pt x="151" y="13298"/>
                    <a:pt x="402" y="13494"/>
                  </a:cubicBezTo>
                  <a:lnTo>
                    <a:pt x="10798" y="21600"/>
                  </a:lnTo>
                  <a:lnTo>
                    <a:pt x="21166" y="13494"/>
                  </a:lnTo>
                  <a:cubicBezTo>
                    <a:pt x="21425" y="13292"/>
                    <a:pt x="21559" y="13028"/>
                    <a:pt x="21568" y="12762"/>
                  </a:cubicBezTo>
                  <a:lnTo>
                    <a:pt x="21569" y="8903"/>
                  </a:lnTo>
                  <a:cubicBezTo>
                    <a:pt x="21568" y="8940"/>
                    <a:pt x="21559" y="8976"/>
                    <a:pt x="21554" y="9013"/>
                  </a:cubicBezTo>
                  <a:cubicBezTo>
                    <a:pt x="21600" y="8697"/>
                    <a:pt x="21475" y="8368"/>
                    <a:pt x="21166" y="8127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54" name="Shape 7">
              <a:extLst>
                <a:ext uri="{FF2B5EF4-FFF2-40B4-BE49-F238E27FC236}">
                  <a16:creationId xmlns:a16="http://schemas.microsoft.com/office/drawing/2014/main" id="{6F729148-259A-4B7B-B370-6E4F71260B93}"/>
                </a:ext>
              </a:extLst>
            </p:cNvPr>
            <p:cNvSpPr/>
            <p:nvPr/>
          </p:nvSpPr>
          <p:spPr>
            <a:xfrm>
              <a:off x="1053315" y="610123"/>
              <a:ext cx="5814759" cy="309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extrusionOk="0">
                  <a:moveTo>
                    <a:pt x="20936" y="9885"/>
                  </a:moveTo>
                  <a:lnTo>
                    <a:pt x="10685" y="0"/>
                  </a:lnTo>
                  <a:lnTo>
                    <a:pt x="398" y="9885"/>
                  </a:lnTo>
                  <a:cubicBezTo>
                    <a:pt x="-133" y="10395"/>
                    <a:pt x="-133" y="11230"/>
                    <a:pt x="398" y="11741"/>
                  </a:cubicBezTo>
                  <a:lnTo>
                    <a:pt x="10680" y="21600"/>
                  </a:lnTo>
                  <a:lnTo>
                    <a:pt x="20936" y="11741"/>
                  </a:lnTo>
                  <a:cubicBezTo>
                    <a:pt x="21467" y="11230"/>
                    <a:pt x="21467" y="10395"/>
                    <a:pt x="20936" y="9885"/>
                  </a:cubicBezTo>
                  <a:close/>
                </a:path>
              </a:pathLst>
            </a:custGeom>
            <a:gradFill>
              <a:gsLst>
                <a:gs pos="100000">
                  <a:srgbClr val="79C6FF"/>
                </a:gs>
                <a:gs pos="1000">
                  <a:srgbClr val="3FADFF"/>
                </a:gs>
              </a:gsLst>
              <a:lin ang="15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55" name="Shape 8">
              <a:extLst>
                <a:ext uri="{FF2B5EF4-FFF2-40B4-BE49-F238E27FC236}">
                  <a16:creationId xmlns:a16="http://schemas.microsoft.com/office/drawing/2014/main" id="{F00FC0AD-EC1B-4E94-A8F9-3B714AC19244}"/>
                </a:ext>
              </a:extLst>
            </p:cNvPr>
            <p:cNvSpPr/>
            <p:nvPr/>
          </p:nvSpPr>
          <p:spPr>
            <a:xfrm>
              <a:off x="2158215" y="610123"/>
              <a:ext cx="4712038" cy="294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extrusionOk="0">
                  <a:moveTo>
                    <a:pt x="9580" y="21600"/>
                  </a:moveTo>
                  <a:lnTo>
                    <a:pt x="20942" y="12341"/>
                  </a:lnTo>
                  <a:cubicBezTo>
                    <a:pt x="21600" y="11804"/>
                    <a:pt x="21600" y="10927"/>
                    <a:pt x="20942" y="10390"/>
                  </a:cubicBezTo>
                  <a:lnTo>
                    <a:pt x="8232" y="0"/>
                  </a:lnTo>
                  <a:lnTo>
                    <a:pt x="0" y="6706"/>
                  </a:lnTo>
                  <a:cubicBezTo>
                    <a:pt x="0" y="6706"/>
                    <a:pt x="9580" y="21600"/>
                    <a:pt x="9580" y="21600"/>
                  </a:cubicBezTo>
                  <a:close/>
                </a:path>
              </a:pathLst>
            </a:custGeom>
            <a:gradFill>
              <a:gsLst>
                <a:gs pos="80000">
                  <a:srgbClr val="FEFEFE">
                    <a:alpha val="0"/>
                  </a:srgbClr>
                </a:gs>
                <a:gs pos="0">
                  <a:srgbClr val="9BBEE6">
                    <a:lumMod val="50000"/>
                    <a:alpha val="25000"/>
                  </a:srgbClr>
                </a:gs>
              </a:gsLst>
              <a:lin ang="3793388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56" name="Freeform 14">
              <a:extLst>
                <a:ext uri="{FF2B5EF4-FFF2-40B4-BE49-F238E27FC236}">
                  <a16:creationId xmlns:a16="http://schemas.microsoft.com/office/drawing/2014/main" id="{84AE3004-B4A7-4A7D-8570-BE9B67366AE9}"/>
                </a:ext>
              </a:extLst>
            </p:cNvPr>
            <p:cNvSpPr/>
            <p:nvPr/>
          </p:nvSpPr>
          <p:spPr>
            <a:xfrm>
              <a:off x="1053315" y="2159523"/>
              <a:ext cx="5815652" cy="2212139"/>
            </a:xfrm>
            <a:custGeom>
              <a:avLst/>
              <a:gdLst>
                <a:gd name="connsiteX0" fmla="*/ 5815652 w 5815652"/>
                <a:gd name="connsiteY0" fmla="*/ 0 h 2212139"/>
                <a:gd name="connsiteX1" fmla="*/ 5815518 w 5815652"/>
                <a:gd name="connsiteY1" fmla="*/ 672307 h 2212139"/>
                <a:gd name="connsiteX2" fmla="*/ 5707165 w 5815652"/>
                <a:gd name="connsiteY2" fmla="*/ 799785 h 2212139"/>
                <a:gd name="connsiteX3" fmla="*/ 2911800 w 5815652"/>
                <a:gd name="connsiteY3" fmla="*/ 2211670 h 2212139"/>
                <a:gd name="connsiteX4" fmla="*/ 2908300 w 5815652"/>
                <a:gd name="connsiteY4" fmla="*/ 2209929 h 2212139"/>
                <a:gd name="connsiteX5" fmla="*/ 2908300 w 5815652"/>
                <a:gd name="connsiteY5" fmla="*/ 1540695 h 2212139"/>
                <a:gd name="connsiteX6" fmla="*/ 2911800 w 5815652"/>
                <a:gd name="connsiteY6" fmla="*/ 1542538 h 2212139"/>
                <a:gd name="connsiteX7" fmla="*/ 5707165 w 5815652"/>
                <a:gd name="connsiteY7" fmla="*/ 130652 h 2212139"/>
                <a:gd name="connsiteX8" fmla="*/ 5815652 w 5815652"/>
                <a:gd name="connsiteY8" fmla="*/ 0 h 2212139"/>
                <a:gd name="connsiteX9" fmla="*/ 0 w 5815652"/>
                <a:gd name="connsiteY9" fmla="*/ 0 h 2212139"/>
                <a:gd name="connsiteX10" fmla="*/ 108488 w 5815652"/>
                <a:gd name="connsiteY10" fmla="*/ 132831 h 2212139"/>
                <a:gd name="connsiteX11" fmla="*/ 2907377 w 5815652"/>
                <a:gd name="connsiteY11" fmla="*/ 1542967 h 2212139"/>
                <a:gd name="connsiteX12" fmla="*/ 2907377 w 5815652"/>
                <a:gd name="connsiteY12" fmla="*/ 2212139 h 2212139"/>
                <a:gd name="connsiteX13" fmla="*/ 108488 w 5815652"/>
                <a:gd name="connsiteY13" fmla="*/ 802003 h 2212139"/>
                <a:gd name="connsiteX14" fmla="*/ 404 w 5815652"/>
                <a:gd name="connsiteY14" fmla="*/ 678185 h 22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5652" h="2212139">
                  <a:moveTo>
                    <a:pt x="5815652" y="0"/>
                  </a:moveTo>
                  <a:lnTo>
                    <a:pt x="5815518" y="672307"/>
                  </a:lnTo>
                  <a:cubicBezTo>
                    <a:pt x="5812960" y="718588"/>
                    <a:pt x="5776887" y="764562"/>
                    <a:pt x="5707165" y="799785"/>
                  </a:cubicBezTo>
                  <a:lnTo>
                    <a:pt x="2911800" y="2211670"/>
                  </a:lnTo>
                  <a:lnTo>
                    <a:pt x="2908300" y="2209929"/>
                  </a:lnTo>
                  <a:lnTo>
                    <a:pt x="2908300" y="1540695"/>
                  </a:lnTo>
                  <a:lnTo>
                    <a:pt x="2911800" y="1542538"/>
                  </a:lnTo>
                  <a:lnTo>
                    <a:pt x="5707165" y="130652"/>
                  </a:lnTo>
                  <a:cubicBezTo>
                    <a:pt x="5778368" y="94610"/>
                    <a:pt x="5814575" y="47408"/>
                    <a:pt x="5815652" y="0"/>
                  </a:cubicBezTo>
                  <a:close/>
                  <a:moveTo>
                    <a:pt x="0" y="0"/>
                  </a:moveTo>
                  <a:cubicBezTo>
                    <a:pt x="0" y="48135"/>
                    <a:pt x="36208" y="96372"/>
                    <a:pt x="108488" y="132831"/>
                  </a:cubicBezTo>
                  <a:cubicBezTo>
                    <a:pt x="108488" y="132831"/>
                    <a:pt x="2907377" y="1542967"/>
                    <a:pt x="2907377" y="1542967"/>
                  </a:cubicBezTo>
                  <a:lnTo>
                    <a:pt x="2907377" y="2212139"/>
                  </a:lnTo>
                  <a:lnTo>
                    <a:pt x="108488" y="802003"/>
                  </a:lnTo>
                  <a:cubicBezTo>
                    <a:pt x="40649" y="767797"/>
                    <a:pt x="4711" y="723349"/>
                    <a:pt x="404" y="678185"/>
                  </a:cubicBezTo>
                  <a:close/>
                </a:path>
              </a:pathLst>
            </a:custGeom>
            <a:solidFill>
              <a:srgbClr val="79C6FF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57" name="Shape 10">
              <a:extLst>
                <a:ext uri="{FF2B5EF4-FFF2-40B4-BE49-F238E27FC236}">
                  <a16:creationId xmlns:a16="http://schemas.microsoft.com/office/drawing/2014/main" id="{8CBEB68A-3BF9-4503-ACAE-7A483DC701B9}"/>
                </a:ext>
              </a:extLst>
            </p:cNvPr>
            <p:cNvSpPr/>
            <p:nvPr/>
          </p:nvSpPr>
          <p:spPr>
            <a:xfrm>
              <a:off x="3961615" y="2159992"/>
              <a:ext cx="2907352" cy="221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4" y="1276"/>
                  </a:moveTo>
                  <a:lnTo>
                    <a:pt x="26" y="15065"/>
                  </a:lnTo>
                  <a:lnTo>
                    <a:pt x="0" y="15047"/>
                  </a:lnTo>
                  <a:lnTo>
                    <a:pt x="0" y="21583"/>
                  </a:lnTo>
                  <a:lnTo>
                    <a:pt x="26" y="21600"/>
                  </a:lnTo>
                  <a:lnTo>
                    <a:pt x="20794" y="7811"/>
                  </a:lnTo>
                  <a:cubicBezTo>
                    <a:pt x="21312" y="7467"/>
                    <a:pt x="21580" y="7018"/>
                    <a:pt x="21599" y="6566"/>
                  </a:cubicBezTo>
                  <a:lnTo>
                    <a:pt x="21600" y="0"/>
                  </a:lnTo>
                  <a:cubicBezTo>
                    <a:pt x="21592" y="463"/>
                    <a:pt x="21323" y="924"/>
                    <a:pt x="20794" y="1276"/>
                  </a:cubicBezTo>
                  <a:close/>
                </a:path>
              </a:pathLst>
            </a:custGeom>
            <a:solidFill>
              <a:srgbClr val="3FAD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BF0DCEF-7701-4D2C-B939-BC5D0C6FF066}"/>
              </a:ext>
            </a:extLst>
          </p:cNvPr>
          <p:cNvGrpSpPr/>
          <p:nvPr userDrawn="1"/>
        </p:nvGrpSpPr>
        <p:grpSpPr>
          <a:xfrm>
            <a:off x="3921910" y="1277818"/>
            <a:ext cx="1189787" cy="838472"/>
            <a:chOff x="1053315" y="610123"/>
            <a:chExt cx="5827422" cy="4106730"/>
          </a:xfrm>
        </p:grpSpPr>
        <p:sp>
          <p:nvSpPr>
            <p:cNvPr id="159" name="Shape 6">
              <a:extLst>
                <a:ext uri="{FF2B5EF4-FFF2-40B4-BE49-F238E27FC236}">
                  <a16:creationId xmlns:a16="http://schemas.microsoft.com/office/drawing/2014/main" id="{0BB9A8F4-9138-47AD-9408-4D4FD12A6FB2}"/>
                </a:ext>
              </a:extLst>
            </p:cNvPr>
            <p:cNvSpPr/>
            <p:nvPr/>
          </p:nvSpPr>
          <p:spPr>
            <a:xfrm>
              <a:off x="1066014" y="954448"/>
              <a:ext cx="5814723" cy="376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extrusionOk="0">
                  <a:moveTo>
                    <a:pt x="21166" y="8127"/>
                  </a:moveTo>
                  <a:lnTo>
                    <a:pt x="10803" y="0"/>
                  </a:lnTo>
                  <a:lnTo>
                    <a:pt x="402" y="8127"/>
                  </a:lnTo>
                  <a:cubicBezTo>
                    <a:pt x="134" y="8337"/>
                    <a:pt x="0" y="8613"/>
                    <a:pt x="0" y="8890"/>
                  </a:cubicBezTo>
                  <a:lnTo>
                    <a:pt x="1" y="12783"/>
                  </a:lnTo>
                  <a:cubicBezTo>
                    <a:pt x="17" y="13042"/>
                    <a:pt x="151" y="13298"/>
                    <a:pt x="402" y="13494"/>
                  </a:cubicBezTo>
                  <a:lnTo>
                    <a:pt x="10798" y="21600"/>
                  </a:lnTo>
                  <a:lnTo>
                    <a:pt x="21166" y="13494"/>
                  </a:lnTo>
                  <a:cubicBezTo>
                    <a:pt x="21425" y="13292"/>
                    <a:pt x="21559" y="13028"/>
                    <a:pt x="21568" y="12762"/>
                  </a:cubicBezTo>
                  <a:lnTo>
                    <a:pt x="21569" y="8903"/>
                  </a:lnTo>
                  <a:cubicBezTo>
                    <a:pt x="21568" y="8940"/>
                    <a:pt x="21559" y="8976"/>
                    <a:pt x="21554" y="9013"/>
                  </a:cubicBezTo>
                  <a:cubicBezTo>
                    <a:pt x="21600" y="8697"/>
                    <a:pt x="21475" y="8368"/>
                    <a:pt x="21166" y="8127"/>
                  </a:cubicBezTo>
                  <a:close/>
                </a:path>
              </a:pathLst>
            </a:custGeom>
            <a:solidFill>
              <a:srgbClr val="010101">
                <a:alpha val="8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60" name="Shape 7">
              <a:extLst>
                <a:ext uri="{FF2B5EF4-FFF2-40B4-BE49-F238E27FC236}">
                  <a16:creationId xmlns:a16="http://schemas.microsoft.com/office/drawing/2014/main" id="{7CC67E85-0D63-478F-AB6E-570545479EC6}"/>
                </a:ext>
              </a:extLst>
            </p:cNvPr>
            <p:cNvSpPr/>
            <p:nvPr/>
          </p:nvSpPr>
          <p:spPr>
            <a:xfrm>
              <a:off x="1053315" y="610123"/>
              <a:ext cx="5814759" cy="309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extrusionOk="0">
                  <a:moveTo>
                    <a:pt x="20936" y="9885"/>
                  </a:moveTo>
                  <a:lnTo>
                    <a:pt x="10685" y="0"/>
                  </a:lnTo>
                  <a:lnTo>
                    <a:pt x="398" y="9885"/>
                  </a:lnTo>
                  <a:cubicBezTo>
                    <a:pt x="-133" y="10395"/>
                    <a:pt x="-133" y="11230"/>
                    <a:pt x="398" y="11741"/>
                  </a:cubicBezTo>
                  <a:lnTo>
                    <a:pt x="10680" y="21600"/>
                  </a:lnTo>
                  <a:lnTo>
                    <a:pt x="20936" y="11741"/>
                  </a:lnTo>
                  <a:cubicBezTo>
                    <a:pt x="21467" y="11230"/>
                    <a:pt x="21467" y="10395"/>
                    <a:pt x="20936" y="9885"/>
                  </a:cubicBezTo>
                  <a:close/>
                </a:path>
              </a:pathLst>
            </a:custGeom>
            <a:gradFill>
              <a:gsLst>
                <a:gs pos="100000">
                  <a:srgbClr val="9BD4FF"/>
                </a:gs>
                <a:gs pos="0">
                  <a:srgbClr val="79C6FF"/>
                </a:gs>
              </a:gsLst>
              <a:lin ang="15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E62A6BB2-1BDD-4DC9-AF8E-5948BCCA1FB0}"/>
                </a:ext>
              </a:extLst>
            </p:cNvPr>
            <p:cNvSpPr/>
            <p:nvPr/>
          </p:nvSpPr>
          <p:spPr>
            <a:xfrm>
              <a:off x="1053315" y="2159523"/>
              <a:ext cx="5815652" cy="2212139"/>
            </a:xfrm>
            <a:custGeom>
              <a:avLst/>
              <a:gdLst>
                <a:gd name="connsiteX0" fmla="*/ 5815652 w 5815652"/>
                <a:gd name="connsiteY0" fmla="*/ 0 h 2212139"/>
                <a:gd name="connsiteX1" fmla="*/ 5815518 w 5815652"/>
                <a:gd name="connsiteY1" fmla="*/ 672307 h 2212139"/>
                <a:gd name="connsiteX2" fmla="*/ 5707165 w 5815652"/>
                <a:gd name="connsiteY2" fmla="*/ 799785 h 2212139"/>
                <a:gd name="connsiteX3" fmla="*/ 2911800 w 5815652"/>
                <a:gd name="connsiteY3" fmla="*/ 2211670 h 2212139"/>
                <a:gd name="connsiteX4" fmla="*/ 2908300 w 5815652"/>
                <a:gd name="connsiteY4" fmla="*/ 2209929 h 2212139"/>
                <a:gd name="connsiteX5" fmla="*/ 2908300 w 5815652"/>
                <a:gd name="connsiteY5" fmla="*/ 1540695 h 2212139"/>
                <a:gd name="connsiteX6" fmla="*/ 2911800 w 5815652"/>
                <a:gd name="connsiteY6" fmla="*/ 1542538 h 2212139"/>
                <a:gd name="connsiteX7" fmla="*/ 5707165 w 5815652"/>
                <a:gd name="connsiteY7" fmla="*/ 130652 h 2212139"/>
                <a:gd name="connsiteX8" fmla="*/ 5815652 w 5815652"/>
                <a:gd name="connsiteY8" fmla="*/ 0 h 2212139"/>
                <a:gd name="connsiteX9" fmla="*/ 0 w 5815652"/>
                <a:gd name="connsiteY9" fmla="*/ 0 h 2212139"/>
                <a:gd name="connsiteX10" fmla="*/ 108488 w 5815652"/>
                <a:gd name="connsiteY10" fmla="*/ 132831 h 2212139"/>
                <a:gd name="connsiteX11" fmla="*/ 2907377 w 5815652"/>
                <a:gd name="connsiteY11" fmla="*/ 1542967 h 2212139"/>
                <a:gd name="connsiteX12" fmla="*/ 2907377 w 5815652"/>
                <a:gd name="connsiteY12" fmla="*/ 2212139 h 2212139"/>
                <a:gd name="connsiteX13" fmla="*/ 108488 w 5815652"/>
                <a:gd name="connsiteY13" fmla="*/ 802003 h 2212139"/>
                <a:gd name="connsiteX14" fmla="*/ 404 w 5815652"/>
                <a:gd name="connsiteY14" fmla="*/ 678185 h 221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15652" h="2212139">
                  <a:moveTo>
                    <a:pt x="5815652" y="0"/>
                  </a:moveTo>
                  <a:lnTo>
                    <a:pt x="5815518" y="672307"/>
                  </a:lnTo>
                  <a:cubicBezTo>
                    <a:pt x="5812960" y="718588"/>
                    <a:pt x="5776887" y="764562"/>
                    <a:pt x="5707165" y="799785"/>
                  </a:cubicBezTo>
                  <a:lnTo>
                    <a:pt x="2911800" y="2211670"/>
                  </a:lnTo>
                  <a:lnTo>
                    <a:pt x="2908300" y="2209929"/>
                  </a:lnTo>
                  <a:lnTo>
                    <a:pt x="2908300" y="1540695"/>
                  </a:lnTo>
                  <a:lnTo>
                    <a:pt x="2911800" y="1542538"/>
                  </a:lnTo>
                  <a:lnTo>
                    <a:pt x="5707165" y="130652"/>
                  </a:lnTo>
                  <a:cubicBezTo>
                    <a:pt x="5778368" y="94610"/>
                    <a:pt x="5814575" y="47408"/>
                    <a:pt x="5815652" y="0"/>
                  </a:cubicBezTo>
                  <a:close/>
                  <a:moveTo>
                    <a:pt x="0" y="0"/>
                  </a:moveTo>
                  <a:cubicBezTo>
                    <a:pt x="0" y="48135"/>
                    <a:pt x="36208" y="96372"/>
                    <a:pt x="108488" y="132831"/>
                  </a:cubicBezTo>
                  <a:cubicBezTo>
                    <a:pt x="108488" y="132831"/>
                    <a:pt x="2907377" y="1542967"/>
                    <a:pt x="2907377" y="1542967"/>
                  </a:cubicBezTo>
                  <a:lnTo>
                    <a:pt x="2907377" y="2212139"/>
                  </a:lnTo>
                  <a:lnTo>
                    <a:pt x="108488" y="802003"/>
                  </a:lnTo>
                  <a:cubicBezTo>
                    <a:pt x="40649" y="767797"/>
                    <a:pt x="4711" y="723349"/>
                    <a:pt x="404" y="678185"/>
                  </a:cubicBezTo>
                  <a:close/>
                </a:path>
              </a:pathLst>
            </a:custGeom>
            <a:solidFill>
              <a:srgbClr val="9BD4FF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62" name="Shape 10">
              <a:extLst>
                <a:ext uri="{FF2B5EF4-FFF2-40B4-BE49-F238E27FC236}">
                  <a16:creationId xmlns:a16="http://schemas.microsoft.com/office/drawing/2014/main" id="{A0AEF82F-155A-4427-973D-36468408E341}"/>
                </a:ext>
              </a:extLst>
            </p:cNvPr>
            <p:cNvSpPr/>
            <p:nvPr/>
          </p:nvSpPr>
          <p:spPr>
            <a:xfrm>
              <a:off x="3961615" y="2159992"/>
              <a:ext cx="2907352" cy="221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4" y="1276"/>
                  </a:moveTo>
                  <a:lnTo>
                    <a:pt x="26" y="15065"/>
                  </a:lnTo>
                  <a:lnTo>
                    <a:pt x="0" y="15047"/>
                  </a:lnTo>
                  <a:lnTo>
                    <a:pt x="0" y="21583"/>
                  </a:lnTo>
                  <a:lnTo>
                    <a:pt x="26" y="21600"/>
                  </a:lnTo>
                  <a:lnTo>
                    <a:pt x="20794" y="7811"/>
                  </a:lnTo>
                  <a:cubicBezTo>
                    <a:pt x="21312" y="7467"/>
                    <a:pt x="21580" y="7018"/>
                    <a:pt x="21599" y="6566"/>
                  </a:cubicBezTo>
                  <a:lnTo>
                    <a:pt x="21600" y="0"/>
                  </a:lnTo>
                  <a:cubicBezTo>
                    <a:pt x="21592" y="463"/>
                    <a:pt x="21323" y="924"/>
                    <a:pt x="20794" y="1276"/>
                  </a:cubicBezTo>
                  <a:close/>
                </a:path>
              </a:pathLst>
            </a:custGeom>
            <a:solidFill>
              <a:srgbClr val="79C6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5485E13-26DD-4F31-B46C-1C4A0477B029}"/>
              </a:ext>
            </a:extLst>
          </p:cNvPr>
          <p:cNvCxnSpPr/>
          <p:nvPr userDrawn="1"/>
        </p:nvCxnSpPr>
        <p:spPr>
          <a:xfrm>
            <a:off x="5264680" y="1676418"/>
            <a:ext cx="437639" cy="0"/>
          </a:xfrm>
          <a:prstGeom prst="line">
            <a:avLst/>
          </a:prstGeom>
          <a:noFill/>
          <a:ln w="9525" cap="flat" cmpd="sng" algn="ctr">
            <a:solidFill>
              <a:srgbClr val="7D8287"/>
            </a:solidFill>
            <a:prstDash val="solid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1160091-EA30-4E31-BA02-9218D44EEA13}"/>
              </a:ext>
            </a:extLst>
          </p:cNvPr>
          <p:cNvCxnSpPr/>
          <p:nvPr userDrawn="1"/>
        </p:nvCxnSpPr>
        <p:spPr>
          <a:xfrm>
            <a:off x="5142728" y="2658512"/>
            <a:ext cx="559590" cy="0"/>
          </a:xfrm>
          <a:prstGeom prst="line">
            <a:avLst/>
          </a:prstGeom>
          <a:noFill/>
          <a:ln w="9525" cap="flat" cmpd="sng" algn="ctr">
            <a:solidFill>
              <a:srgbClr val="7D8287"/>
            </a:solidFill>
            <a:prstDash val="solid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639C1840-ED28-443D-85A2-76BFCBFEA9D0}"/>
              </a:ext>
            </a:extLst>
          </p:cNvPr>
          <p:cNvCxnSpPr/>
          <p:nvPr userDrawn="1"/>
        </p:nvCxnSpPr>
        <p:spPr>
          <a:xfrm>
            <a:off x="5264680" y="3657735"/>
            <a:ext cx="437639" cy="0"/>
          </a:xfrm>
          <a:prstGeom prst="line">
            <a:avLst/>
          </a:prstGeom>
          <a:noFill/>
          <a:ln w="9525" cap="flat" cmpd="sng" algn="ctr">
            <a:solidFill>
              <a:srgbClr val="7D8287"/>
            </a:solidFill>
            <a:prstDash val="solid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71" name="Freeform 56">
            <a:extLst>
              <a:ext uri="{FF2B5EF4-FFF2-40B4-BE49-F238E27FC236}">
                <a16:creationId xmlns:a16="http://schemas.microsoft.com/office/drawing/2014/main" id="{F7230668-CF31-4275-AFA4-0BA022608309}"/>
              </a:ext>
            </a:extLst>
          </p:cNvPr>
          <p:cNvSpPr/>
          <p:nvPr userDrawn="1"/>
        </p:nvSpPr>
        <p:spPr>
          <a:xfrm flipV="1">
            <a:off x="3387885" y="2083655"/>
            <a:ext cx="312665" cy="118950"/>
          </a:xfrm>
          <a:custGeom>
            <a:avLst/>
            <a:gdLst>
              <a:gd name="connsiteX0" fmla="*/ 1472184 w 1472184"/>
              <a:gd name="connsiteY0" fmla="*/ 0 h 448056"/>
              <a:gd name="connsiteX1" fmla="*/ 694944 w 1472184"/>
              <a:gd name="connsiteY1" fmla="*/ 0 h 448056"/>
              <a:gd name="connsiteX2" fmla="*/ 0 w 1472184"/>
              <a:gd name="connsiteY2" fmla="*/ 448056 h 4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2184" h="448056">
                <a:moveTo>
                  <a:pt x="1472184" y="0"/>
                </a:moveTo>
                <a:lnTo>
                  <a:pt x="694944" y="0"/>
                </a:lnTo>
                <a:lnTo>
                  <a:pt x="0" y="448056"/>
                </a:lnTo>
              </a:path>
            </a:pathLst>
          </a:custGeom>
          <a:noFill/>
          <a:ln w="9525" cap="flat" cmpd="sng" algn="ctr">
            <a:solidFill>
              <a:srgbClr val="7D8287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2" name="Freeform 61">
            <a:extLst>
              <a:ext uri="{FF2B5EF4-FFF2-40B4-BE49-F238E27FC236}">
                <a16:creationId xmlns:a16="http://schemas.microsoft.com/office/drawing/2014/main" id="{D92CDD0C-B7A9-4B1D-93CA-AF022BB5EC2F}"/>
              </a:ext>
            </a:extLst>
          </p:cNvPr>
          <p:cNvSpPr/>
          <p:nvPr userDrawn="1"/>
        </p:nvSpPr>
        <p:spPr>
          <a:xfrm flipV="1">
            <a:off x="3353249" y="2965784"/>
            <a:ext cx="347300" cy="136643"/>
          </a:xfrm>
          <a:custGeom>
            <a:avLst/>
            <a:gdLst>
              <a:gd name="connsiteX0" fmla="*/ 1472184 w 1472184"/>
              <a:gd name="connsiteY0" fmla="*/ 0 h 448056"/>
              <a:gd name="connsiteX1" fmla="*/ 694944 w 1472184"/>
              <a:gd name="connsiteY1" fmla="*/ 0 h 448056"/>
              <a:gd name="connsiteX2" fmla="*/ 0 w 1472184"/>
              <a:gd name="connsiteY2" fmla="*/ 448056 h 4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2184" h="448056">
                <a:moveTo>
                  <a:pt x="1472184" y="0"/>
                </a:moveTo>
                <a:lnTo>
                  <a:pt x="694944" y="0"/>
                </a:lnTo>
                <a:lnTo>
                  <a:pt x="0" y="448056"/>
                </a:lnTo>
              </a:path>
            </a:pathLst>
          </a:custGeom>
          <a:noFill/>
          <a:ln w="9525" cap="flat" cmpd="sng" algn="ctr">
            <a:solidFill>
              <a:srgbClr val="7D8287"/>
            </a:solidFill>
            <a:prstDash val="solid"/>
            <a:miter lim="800000"/>
            <a:headEnd type="oval" w="sm" len="sm"/>
            <a:tailEnd type="oval" w="sm" len="sm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3" name="Text Placeholder 4">
            <a:extLst>
              <a:ext uri="{FF2B5EF4-FFF2-40B4-BE49-F238E27FC236}">
                <a16:creationId xmlns:a16="http://schemas.microsoft.com/office/drawing/2014/main" id="{B84A74AB-6814-4464-AC43-CFF67D0225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19282" y="1405789"/>
            <a:ext cx="1995353" cy="51796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94" name="Text Placeholder 4">
            <a:extLst>
              <a:ext uri="{FF2B5EF4-FFF2-40B4-BE49-F238E27FC236}">
                <a16:creationId xmlns:a16="http://schemas.microsoft.com/office/drawing/2014/main" id="{289DF75F-A0D2-4F72-8A04-3A496A4114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9282" y="2319667"/>
            <a:ext cx="1995353" cy="51796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95" name="Text Placeholder 4">
            <a:extLst>
              <a:ext uri="{FF2B5EF4-FFF2-40B4-BE49-F238E27FC236}">
                <a16:creationId xmlns:a16="http://schemas.microsoft.com/office/drawing/2014/main" id="{C80F474E-8F92-4434-96AB-7F0988CDA6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19282" y="3375787"/>
            <a:ext cx="1995353" cy="51796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97" name="Text Placeholder 4">
            <a:extLst>
              <a:ext uri="{FF2B5EF4-FFF2-40B4-BE49-F238E27FC236}">
                <a16:creationId xmlns:a16="http://schemas.microsoft.com/office/drawing/2014/main" id="{B536300C-8793-4BB1-A2C8-1DD255E9945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8553" y="2730307"/>
            <a:ext cx="1995353" cy="517961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98" name="Text Placeholder 4">
            <a:extLst>
              <a:ext uri="{FF2B5EF4-FFF2-40B4-BE49-F238E27FC236}">
                <a16:creationId xmlns:a16="http://schemas.microsoft.com/office/drawing/2014/main" id="{EE03E5AA-C224-4D21-8772-0C5C7E2B66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48553" y="1674519"/>
            <a:ext cx="1995353" cy="517961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00" name="Picture Placeholder 2">
            <a:extLst>
              <a:ext uri="{FF2B5EF4-FFF2-40B4-BE49-F238E27FC236}">
                <a16:creationId xmlns:a16="http://schemas.microsoft.com/office/drawing/2014/main" id="{6A159F94-2512-48A9-A740-1AF476E118D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849017" y="1918523"/>
            <a:ext cx="274320" cy="27432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01" name="Picture Placeholder 2">
            <a:extLst>
              <a:ext uri="{FF2B5EF4-FFF2-40B4-BE49-F238E27FC236}">
                <a16:creationId xmlns:a16="http://schemas.microsoft.com/office/drawing/2014/main" id="{34B503EC-F441-4FB2-A5C6-EB8A1667A77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60447" y="2814831"/>
            <a:ext cx="274320" cy="27432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02" name="Picture Placeholder 2">
            <a:extLst>
              <a:ext uri="{FF2B5EF4-FFF2-40B4-BE49-F238E27FC236}">
                <a16:creationId xmlns:a16="http://schemas.microsoft.com/office/drawing/2014/main" id="{D90BBC22-067A-4DCC-97C0-8BA23108305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935152" y="1527584"/>
            <a:ext cx="274320" cy="27432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03" name="Picture Placeholder 2">
            <a:extLst>
              <a:ext uri="{FF2B5EF4-FFF2-40B4-BE49-F238E27FC236}">
                <a16:creationId xmlns:a16="http://schemas.microsoft.com/office/drawing/2014/main" id="{002DFE40-5E8A-4579-B3EE-A7FAEB9CA78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938010" y="2439482"/>
            <a:ext cx="274320" cy="27432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04" name="Picture Placeholder 2">
            <a:extLst>
              <a:ext uri="{FF2B5EF4-FFF2-40B4-BE49-F238E27FC236}">
                <a16:creationId xmlns:a16="http://schemas.microsoft.com/office/drawing/2014/main" id="{3AD0FC7E-2E4B-4849-ADE1-7EB4B350D4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938010" y="3497607"/>
            <a:ext cx="274320" cy="27432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304127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6" name="Right Arrow 22">
            <a:extLst>
              <a:ext uri="{FF2B5EF4-FFF2-40B4-BE49-F238E27FC236}">
                <a16:creationId xmlns:a16="http://schemas.microsoft.com/office/drawing/2014/main" id="{12C65571-FA50-4BB9-B914-5389E9278A29}"/>
              </a:ext>
            </a:extLst>
          </p:cNvPr>
          <p:cNvSpPr/>
          <p:nvPr userDrawn="1"/>
        </p:nvSpPr>
        <p:spPr>
          <a:xfrm>
            <a:off x="6631201" y="2305164"/>
            <a:ext cx="1674872" cy="2030386"/>
          </a:xfrm>
          <a:prstGeom prst="rightArrow">
            <a:avLst>
              <a:gd name="adj1" fmla="val 71160"/>
              <a:gd name="adj2" fmla="val 35249"/>
            </a:avLst>
          </a:prstGeom>
          <a:solidFill>
            <a:srgbClr val="F99D1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7" name="Right Arrow Callout 23">
            <a:extLst>
              <a:ext uri="{FF2B5EF4-FFF2-40B4-BE49-F238E27FC236}">
                <a16:creationId xmlns:a16="http://schemas.microsoft.com/office/drawing/2014/main" id="{F827A640-66B1-41CB-9DAA-C2EE4A3A073E}"/>
              </a:ext>
            </a:extLst>
          </p:cNvPr>
          <p:cNvSpPr/>
          <p:nvPr userDrawn="1"/>
        </p:nvSpPr>
        <p:spPr>
          <a:xfrm>
            <a:off x="5172946" y="2598676"/>
            <a:ext cx="1674872" cy="1443362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rgbClr val="FBB557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8" name="Right Arrow Callout 24">
            <a:extLst>
              <a:ext uri="{FF2B5EF4-FFF2-40B4-BE49-F238E27FC236}">
                <a16:creationId xmlns:a16="http://schemas.microsoft.com/office/drawing/2014/main" id="{61B2D598-1E59-4A0F-ABE5-862529056F9E}"/>
              </a:ext>
            </a:extLst>
          </p:cNvPr>
          <p:cNvSpPr/>
          <p:nvPr userDrawn="1"/>
        </p:nvSpPr>
        <p:spPr>
          <a:xfrm>
            <a:off x="3735760" y="2598676"/>
            <a:ext cx="1674872" cy="1443362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rgbClr val="FCC57C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9" name="Down Arrow Callout 25">
            <a:extLst>
              <a:ext uri="{FF2B5EF4-FFF2-40B4-BE49-F238E27FC236}">
                <a16:creationId xmlns:a16="http://schemas.microsoft.com/office/drawing/2014/main" id="{9EF69349-3534-4152-A299-742A8EF2F9F1}"/>
              </a:ext>
            </a:extLst>
          </p:cNvPr>
          <p:cNvSpPr/>
          <p:nvPr userDrawn="1"/>
        </p:nvSpPr>
        <p:spPr>
          <a:xfrm>
            <a:off x="3731304" y="1156566"/>
            <a:ext cx="1464046" cy="1679242"/>
          </a:xfrm>
          <a:prstGeom prst="downArrowCallout">
            <a:avLst>
              <a:gd name="adj1" fmla="val 50000"/>
              <a:gd name="adj2" fmla="val 14600"/>
              <a:gd name="adj3" fmla="val 16145"/>
              <a:gd name="adj4" fmla="val 89520"/>
            </a:avLst>
          </a:prstGeom>
          <a:solidFill>
            <a:srgbClr val="79C6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0" name="Right Arrow Callout 26">
            <a:extLst>
              <a:ext uri="{FF2B5EF4-FFF2-40B4-BE49-F238E27FC236}">
                <a16:creationId xmlns:a16="http://schemas.microsoft.com/office/drawing/2014/main" id="{F13D42D0-5F01-45CC-92D3-6DB5FB8B38B6}"/>
              </a:ext>
            </a:extLst>
          </p:cNvPr>
          <p:cNvSpPr/>
          <p:nvPr userDrawn="1"/>
        </p:nvSpPr>
        <p:spPr>
          <a:xfrm>
            <a:off x="2281135" y="1156566"/>
            <a:ext cx="1674872" cy="1443362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rgbClr val="2FA6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1" name="Right Arrow Callout 27">
            <a:extLst>
              <a:ext uri="{FF2B5EF4-FFF2-40B4-BE49-F238E27FC236}">
                <a16:creationId xmlns:a16="http://schemas.microsoft.com/office/drawing/2014/main" id="{806BC41A-76D6-41D4-9F3C-80F390545BD8}"/>
              </a:ext>
            </a:extLst>
          </p:cNvPr>
          <p:cNvSpPr/>
          <p:nvPr userDrawn="1"/>
        </p:nvSpPr>
        <p:spPr>
          <a:xfrm>
            <a:off x="843948" y="1156566"/>
            <a:ext cx="1674872" cy="1443362"/>
          </a:xfrm>
          <a:prstGeom prst="rightArrowCallout">
            <a:avLst>
              <a:gd name="adj1" fmla="val 50000"/>
              <a:gd name="adj2" fmla="val 14426"/>
              <a:gd name="adj3" fmla="val 15009"/>
              <a:gd name="adj4" fmla="val 87066"/>
            </a:avLst>
          </a:prstGeom>
          <a:solidFill>
            <a:srgbClr val="0062AC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91440" tIns="228600" rIns="91440" bIns="228600" rtlCol="0" anchor="b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4" name="Text Placeholder 4">
            <a:extLst>
              <a:ext uri="{FF2B5EF4-FFF2-40B4-BE49-F238E27FC236}">
                <a16:creationId xmlns:a16="http://schemas.microsoft.com/office/drawing/2014/main" id="{CF48F64F-2F8C-42B4-91B9-64E4411E10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2970" y="1963570"/>
            <a:ext cx="1325880" cy="51796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5" name="Picture Placeholder 2">
            <a:extLst>
              <a:ext uri="{FF2B5EF4-FFF2-40B4-BE49-F238E27FC236}">
                <a16:creationId xmlns:a16="http://schemas.microsoft.com/office/drawing/2014/main" id="{05CB78B7-8636-4E2F-8A44-57FF70CF9CF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37551" y="1418101"/>
            <a:ext cx="478574" cy="478574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6" name="Text Placeholder 4">
            <a:extLst>
              <a:ext uri="{FF2B5EF4-FFF2-40B4-BE49-F238E27FC236}">
                <a16:creationId xmlns:a16="http://schemas.microsoft.com/office/drawing/2014/main" id="{2E2D5C7E-84FC-40BD-8C2E-C9D16951D0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59234" y="1963570"/>
            <a:ext cx="1325880" cy="51796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7" name="Picture Placeholder 2">
            <a:extLst>
              <a:ext uri="{FF2B5EF4-FFF2-40B4-BE49-F238E27FC236}">
                <a16:creationId xmlns:a16="http://schemas.microsoft.com/office/drawing/2014/main" id="{2D0E1BC9-1D0F-41F3-8B9D-96AE6756FC2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793815" y="1418101"/>
            <a:ext cx="478574" cy="478574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3" name="Text Placeholder 4">
            <a:extLst>
              <a:ext uri="{FF2B5EF4-FFF2-40B4-BE49-F238E27FC236}">
                <a16:creationId xmlns:a16="http://schemas.microsoft.com/office/drawing/2014/main" id="{70AC99AA-A140-484E-87B2-F948EE387A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07846" y="1963570"/>
            <a:ext cx="1325880" cy="51796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4" name="Picture Placeholder 2">
            <a:extLst>
              <a:ext uri="{FF2B5EF4-FFF2-40B4-BE49-F238E27FC236}">
                <a16:creationId xmlns:a16="http://schemas.microsoft.com/office/drawing/2014/main" id="{A3CB443F-F382-4750-9317-72CEE851F40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242427" y="1418101"/>
            <a:ext cx="478574" cy="478574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5" name="Text Placeholder 4">
            <a:extLst>
              <a:ext uri="{FF2B5EF4-FFF2-40B4-BE49-F238E27FC236}">
                <a16:creationId xmlns:a16="http://schemas.microsoft.com/office/drawing/2014/main" id="{0699783C-6997-4CD7-92A4-D588F2A0CE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07846" y="3483080"/>
            <a:ext cx="1325880" cy="51796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6" name="Picture Placeholder 2">
            <a:extLst>
              <a:ext uri="{FF2B5EF4-FFF2-40B4-BE49-F238E27FC236}">
                <a16:creationId xmlns:a16="http://schemas.microsoft.com/office/drawing/2014/main" id="{B5550DA7-290B-41A7-8812-045C0A8A185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265046" y="2997363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873FC692-2370-471B-A658-8F49D8C6777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54359" y="3483080"/>
            <a:ext cx="1325880" cy="51796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8" name="Picture Placeholder 2">
            <a:extLst>
              <a:ext uri="{FF2B5EF4-FFF2-40B4-BE49-F238E27FC236}">
                <a16:creationId xmlns:a16="http://schemas.microsoft.com/office/drawing/2014/main" id="{D056EB20-80FD-4D2A-B01B-70AA17CE3F7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688940" y="2930269"/>
            <a:ext cx="478574" cy="478574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79" name="Text Placeholder 4">
            <a:extLst>
              <a:ext uri="{FF2B5EF4-FFF2-40B4-BE49-F238E27FC236}">
                <a16:creationId xmlns:a16="http://schemas.microsoft.com/office/drawing/2014/main" id="{D983C01B-0602-4582-8DDD-A95C2EE2B8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56510" y="3483080"/>
            <a:ext cx="1325880" cy="51796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0" name="Picture Placeholder 2">
            <a:extLst>
              <a:ext uri="{FF2B5EF4-FFF2-40B4-BE49-F238E27FC236}">
                <a16:creationId xmlns:a16="http://schemas.microsoft.com/office/drawing/2014/main" id="{F369FB3F-45F4-46B2-9376-3C1675DC675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164288" y="2930269"/>
            <a:ext cx="478574" cy="478574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1" name="Text Placeholder 4">
            <a:extLst>
              <a:ext uri="{FF2B5EF4-FFF2-40B4-BE49-F238E27FC236}">
                <a16:creationId xmlns:a16="http://schemas.microsoft.com/office/drawing/2014/main" id="{4E02B86C-E434-4625-AEF2-CAFFCFC2A37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67321" y="1177946"/>
            <a:ext cx="2469037" cy="1086222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4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82" name="Text Placeholder 4">
            <a:extLst>
              <a:ext uri="{FF2B5EF4-FFF2-40B4-BE49-F238E27FC236}">
                <a16:creationId xmlns:a16="http://schemas.microsoft.com/office/drawing/2014/main" id="{4216FCE9-218E-46BC-B6A3-B281D87B7D6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15252" y="2903263"/>
            <a:ext cx="2469037" cy="1123037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4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6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58" name="Content Placeholder 4">
            <a:extLst>
              <a:ext uri="{FF2B5EF4-FFF2-40B4-BE49-F238E27FC236}">
                <a16:creationId xmlns:a16="http://schemas.microsoft.com/office/drawing/2014/main" id="{78D5CC5E-12EE-4478-B50F-B763C81A2FC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42307734"/>
              </p:ext>
            </p:extLst>
          </p:nvPr>
        </p:nvGraphicFramePr>
        <p:xfrm>
          <a:off x="467544" y="1208897"/>
          <a:ext cx="8209924" cy="2859020"/>
        </p:xfrm>
        <a:graphic>
          <a:graphicData uri="http://schemas.openxmlformats.org/drawingml/2006/table">
            <a:tbl>
              <a:tblPr firstRow="1" firstCol="1" bandRow="1"/>
              <a:tblGrid>
                <a:gridCol w="1277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5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80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9pPr>
                    </a:lstStyle>
                    <a:p>
                      <a:endParaRPr lang="en-US" sz="1300" b="0" cap="none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b="0" cap="none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b="0" cap="none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b="0" cap="none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b="0" cap="none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b="0" cap="none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b="0" cap="none" spc="-20" baseline="0" dirty="0">
                        <a:solidFill>
                          <a:schemeClr val="bg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0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9pPr>
                    </a:lstStyle>
                    <a:p>
                      <a:endParaRPr lang="en-US" sz="1300" b="0" cap="none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55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b="0" cap="none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80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9pPr>
                    </a:lstStyle>
                    <a:p>
                      <a:endParaRPr lang="en-US" sz="1300" b="0" cap="none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55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b="0" cap="none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80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9pPr>
                    </a:lstStyle>
                    <a:p>
                      <a:endParaRPr lang="en-US" sz="1300" b="0" cap="none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55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b="0" cap="none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80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Open Sans Light"/>
                        </a:defRPr>
                      </a:lvl9pPr>
                    </a:lstStyle>
                    <a:p>
                      <a:endParaRPr lang="en-US" sz="1300" b="0" cap="none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555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b="0" cap="none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Open Sans Light"/>
                        </a:defRPr>
                      </a:lvl9pPr>
                    </a:lstStyle>
                    <a:p>
                      <a:pPr algn="ctr"/>
                      <a:endParaRPr lang="en-US" sz="1300" cap="none" spc="-2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836" marR="90836" marT="48943" marB="48943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F2A0F2F1-4DF9-4DE7-A75A-FA9282217D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9541" y="1899306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1E6F3D36-0343-4A1F-A5E7-4FCAB3893D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9541" y="246312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D5C2DC88-791C-4E28-A760-9C51DE77B1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9541" y="3044993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473704E6-F6F3-4CEA-8E02-20302AAB06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9541" y="361998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203C291E-DDF7-4411-8823-16E6620BD66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31919" y="1899306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4DB754C-834B-4BBA-A39A-1889CE865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31919" y="246312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2D4E4162-6C47-4E4A-82A9-2D1635B34AF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31919" y="3044993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1A97C4C1-E396-41D1-BF97-6E6F4A7D765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31919" y="361998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90479D4A-FAE9-458F-AD82-18692C7675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881195" y="1899306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8BDE249C-84E3-49CE-8249-576E2C3208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81195" y="246312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77074F5-8ABE-4E75-AD22-7714426F28C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881195" y="3044993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2CEA278-976B-42F5-8CDC-B19B1D20958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81195" y="361998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DA8EF7F9-8C80-44D5-8202-B08DC84A515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29909" y="1899306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80A5FC9-2B19-4EAB-A593-3A087206B2C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29909" y="246312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73172B5-3325-4326-B201-F0E03AEED8F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29909" y="3044993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241C85F-93ED-4E74-91A9-3E177B5CBA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29909" y="361998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EC861668-F546-4DB7-AA5C-DBA1974680E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90055" y="1899306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3A7D0735-6F74-4D66-8FED-4F6BA842CF7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90055" y="246312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0D82A675-4017-47EF-8390-EA7F5D9F01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90055" y="3044993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35C21E3A-CC7C-4BD4-B10C-D3F782C40E4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90055" y="361998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C461E38D-5AE0-44CF-8513-5D3E9267A85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44485" y="1899306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8C7F0079-C261-4113-AE36-5CEA3735545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44485" y="246312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7677ED23-33B2-46EA-86A3-73A6627B8A0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44485" y="3044993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CFBE0758-42AA-48FF-B3DC-9CEE47F4759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44485" y="361998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4BF4BEBD-DF9A-4776-828F-461CCED359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494208" y="1899306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33AA3706-0CCE-44A5-8267-5F2FB38E16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94208" y="246312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3E4852BC-0321-46A0-AE2D-F52E0121561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94208" y="3044993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B128B0BB-6A6A-4967-8BED-3A898CAD0D9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94208" y="3619982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D48F25EE-81C8-4543-87FF-6BDEB9E7CB7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731919" y="1334357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69A5EAAE-AF21-4CA9-9C50-D9BE3874E40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881195" y="1334357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5D24896C-155C-4035-9ACD-7C03A7B7475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29909" y="1334357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72124375-DE42-420E-8701-E311D24F6C1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190055" y="1334357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C2F87F0B-A556-4C3C-A5FE-C24E73F3610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44485" y="1334357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97" name="Text Placeholder 4">
            <a:extLst>
              <a:ext uri="{FF2B5EF4-FFF2-40B4-BE49-F238E27FC236}">
                <a16:creationId xmlns:a16="http://schemas.microsoft.com/office/drawing/2014/main" id="{2B9B5468-C1E8-48C0-B05C-25E1A4B65C8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494208" y="1334357"/>
            <a:ext cx="1199912" cy="342900"/>
          </a:xfrm>
        </p:spPr>
        <p:txBody>
          <a:bodyPr lIns="68580" tIns="68580" rIns="68580" bIns="68580"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152113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6">
            <a:extLst>
              <a:ext uri="{FF2B5EF4-FFF2-40B4-BE49-F238E27FC236}">
                <a16:creationId xmlns:a16="http://schemas.microsoft.com/office/drawing/2014/main" id="{8B331AAC-9FEB-4513-8D45-1739D472F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620" y="-7620"/>
            <a:ext cx="9224136" cy="5151120"/>
          </a:xfrm>
          <a:prstGeom prst="rect">
            <a:avLst/>
          </a:prstGeom>
        </p:spPr>
      </p:pic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F2A0F2F1-4DF9-4DE7-A75A-FA9282217D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4139" y="661204"/>
            <a:ext cx="2538282" cy="452384"/>
          </a:xfrm>
        </p:spPr>
        <p:txBody>
          <a:bodyPr lIns="68580" tIns="68580" rIns="68580" bIns="68580" anchor="b">
            <a:no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500" b="1">
                <a:solidFill>
                  <a:srgbClr val="0062AC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11" name="Text Placeholder 4">
            <a:extLst>
              <a:ext uri="{FF2B5EF4-FFF2-40B4-BE49-F238E27FC236}">
                <a16:creationId xmlns:a16="http://schemas.microsoft.com/office/drawing/2014/main" id="{A09B23E1-550B-4261-B0E5-2FA47152E6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4139" y="1086586"/>
            <a:ext cx="2241249" cy="1210580"/>
          </a:xfrm>
        </p:spPr>
        <p:txBody>
          <a:bodyPr lIns="68580" tIns="68580" rIns="68580" bIns="68580" anchor="t">
            <a:no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13" name="Picture Placeholder 112">
            <a:extLst>
              <a:ext uri="{FF2B5EF4-FFF2-40B4-BE49-F238E27FC236}">
                <a16:creationId xmlns:a16="http://schemas.microsoft.com/office/drawing/2014/main" id="{C3C075F3-0E78-4DE0-BF26-961D2E48A9F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73817" y="868787"/>
            <a:ext cx="1721168" cy="2990850"/>
          </a:xfrm>
          <a:custGeom>
            <a:avLst/>
            <a:gdLst>
              <a:gd name="connsiteX0" fmla="*/ 2221230 w 2294890"/>
              <a:gd name="connsiteY0" fmla="*/ 0 h 3987800"/>
              <a:gd name="connsiteX1" fmla="*/ 2294890 w 2294890"/>
              <a:gd name="connsiteY1" fmla="*/ 3939032 h 3987800"/>
              <a:gd name="connsiteX2" fmla="*/ 55880 w 2294890"/>
              <a:gd name="connsiteY2" fmla="*/ 3987800 h 3987800"/>
              <a:gd name="connsiteX3" fmla="*/ 0 w 2294890"/>
              <a:gd name="connsiteY3" fmla="*/ 3302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4890" h="3987800">
                <a:moveTo>
                  <a:pt x="2221230" y="0"/>
                </a:moveTo>
                <a:cubicBezTo>
                  <a:pt x="2222923" y="318347"/>
                  <a:pt x="2293197" y="3620685"/>
                  <a:pt x="2294890" y="3939032"/>
                </a:cubicBezTo>
                <a:lnTo>
                  <a:pt x="55880" y="3987800"/>
                </a:lnTo>
                <a:lnTo>
                  <a:pt x="0" y="33020"/>
                </a:lnTo>
                <a:close/>
              </a:path>
            </a:pathLst>
          </a:custGeom>
        </p:spPr>
        <p:txBody>
          <a:bodyPr wrap="square" lIns="137160" tIns="137160" rIns="137160" bIns="75438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Image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79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2850D40-0B3D-4C26-923A-91EC79A72A38}"/>
              </a:ext>
            </a:extLst>
          </p:cNvPr>
          <p:cNvSpPr txBox="1"/>
          <p:nvPr userDrawn="1"/>
        </p:nvSpPr>
        <p:spPr>
          <a:xfrm>
            <a:off x="750892" y="1317455"/>
            <a:ext cx="1698761" cy="465939"/>
          </a:xfrm>
          <a:prstGeom prst="rect">
            <a:avLst/>
          </a:prstGeom>
          <a:solidFill>
            <a:srgbClr val="003B68"/>
          </a:solidFill>
        </p:spPr>
        <p:txBody>
          <a:bodyPr wrap="square" lIns="182880" tIns="91440" rIns="182880" bIns="91440" rtlCol="0" anchor="ctr" anchorCtr="0">
            <a:noAutofit/>
          </a:bodyPr>
          <a:lstStyle/>
          <a:p>
            <a:pPr marL="429816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921B708-B1BC-4560-A539-C047231FDCE1}"/>
              </a:ext>
            </a:extLst>
          </p:cNvPr>
          <p:cNvSpPr txBox="1"/>
          <p:nvPr userDrawn="1"/>
        </p:nvSpPr>
        <p:spPr>
          <a:xfrm>
            <a:off x="2745086" y="1317455"/>
            <a:ext cx="1698761" cy="465939"/>
          </a:xfrm>
          <a:prstGeom prst="rect">
            <a:avLst/>
          </a:prstGeom>
          <a:solidFill>
            <a:srgbClr val="004376"/>
          </a:solidFill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573088">
              <a:defRPr sz="1400">
                <a:solidFill>
                  <a:srgbClr val="FFFFFF"/>
                </a:solidFill>
              </a:defRPr>
            </a:lvl1pPr>
          </a:lstStyle>
          <a:p>
            <a:pPr marL="429816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F1B584-F720-417B-A8F9-B7C8351EB26E}"/>
              </a:ext>
            </a:extLst>
          </p:cNvPr>
          <p:cNvSpPr txBox="1"/>
          <p:nvPr userDrawn="1"/>
        </p:nvSpPr>
        <p:spPr>
          <a:xfrm>
            <a:off x="4750818" y="1317455"/>
            <a:ext cx="1698761" cy="465939"/>
          </a:xfrm>
          <a:prstGeom prst="rect">
            <a:avLst/>
          </a:prstGeom>
          <a:solidFill>
            <a:srgbClr val="0062AC"/>
          </a:solidFill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573088">
              <a:defRPr sz="1400">
                <a:solidFill>
                  <a:srgbClr val="FFFFFF"/>
                </a:solidFill>
              </a:defRPr>
            </a:lvl1pPr>
          </a:lstStyle>
          <a:p>
            <a:pPr marL="429816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ED1390-70A5-4485-BA7B-1565634CBB07}"/>
              </a:ext>
            </a:extLst>
          </p:cNvPr>
          <p:cNvSpPr txBox="1"/>
          <p:nvPr userDrawn="1"/>
        </p:nvSpPr>
        <p:spPr>
          <a:xfrm>
            <a:off x="6761671" y="1317455"/>
            <a:ext cx="1698761" cy="465939"/>
          </a:xfrm>
          <a:prstGeom prst="rect">
            <a:avLst/>
          </a:prstGeom>
          <a:solidFill>
            <a:srgbClr val="007AD6"/>
          </a:solidFill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573088">
              <a:defRPr sz="1400">
                <a:solidFill>
                  <a:srgbClr val="FFFFFF"/>
                </a:solidFill>
              </a:defRPr>
            </a:lvl1pPr>
          </a:lstStyle>
          <a:p>
            <a:pPr marL="429816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3DA6874-90B3-415E-8F10-B2EE8E73BBB1}"/>
              </a:ext>
            </a:extLst>
          </p:cNvPr>
          <p:cNvSpPr txBox="1"/>
          <p:nvPr userDrawn="1"/>
        </p:nvSpPr>
        <p:spPr>
          <a:xfrm>
            <a:off x="6761671" y="2381501"/>
            <a:ext cx="1698761" cy="465939"/>
          </a:xfrm>
          <a:prstGeom prst="rect">
            <a:avLst/>
          </a:prstGeom>
          <a:solidFill>
            <a:srgbClr val="2FA6FF"/>
          </a:solidFill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573088">
              <a:defRPr sz="1400">
                <a:solidFill>
                  <a:srgbClr val="FFFFFF"/>
                </a:solidFill>
              </a:defRPr>
            </a:lvl1pPr>
          </a:lstStyle>
          <a:p>
            <a:pPr marL="429816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33D90A-20B6-4703-8A1D-5D5C55B7BEEE}"/>
              </a:ext>
            </a:extLst>
          </p:cNvPr>
          <p:cNvSpPr txBox="1"/>
          <p:nvPr userDrawn="1"/>
        </p:nvSpPr>
        <p:spPr>
          <a:xfrm>
            <a:off x="4749575" y="2381501"/>
            <a:ext cx="1698761" cy="465939"/>
          </a:xfrm>
          <a:prstGeom prst="rect">
            <a:avLst/>
          </a:prstGeom>
          <a:solidFill>
            <a:srgbClr val="2FA6FF"/>
          </a:solidFill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573088">
              <a:defRPr sz="1400">
                <a:solidFill>
                  <a:srgbClr val="FFFFFF"/>
                </a:solidFill>
              </a:defRPr>
            </a:lvl1pPr>
          </a:lstStyle>
          <a:p>
            <a:pPr marL="429816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793CBC-ADA7-4B9E-9B6B-BFC73D7A7D86}"/>
              </a:ext>
            </a:extLst>
          </p:cNvPr>
          <p:cNvSpPr txBox="1"/>
          <p:nvPr userDrawn="1"/>
        </p:nvSpPr>
        <p:spPr>
          <a:xfrm>
            <a:off x="2742601" y="2381501"/>
            <a:ext cx="1698761" cy="465939"/>
          </a:xfrm>
          <a:prstGeom prst="rect">
            <a:avLst/>
          </a:prstGeom>
          <a:solidFill>
            <a:srgbClr val="79C6FF"/>
          </a:solidFill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573088">
              <a:defRPr sz="1400">
                <a:solidFill>
                  <a:srgbClr val="FFFFFF"/>
                </a:solidFill>
              </a:defRPr>
            </a:lvl1pPr>
          </a:lstStyle>
          <a:p>
            <a:pPr marL="429816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67C85C1-F98E-4A52-9455-99F290A06902}"/>
              </a:ext>
            </a:extLst>
          </p:cNvPr>
          <p:cNvSpPr txBox="1"/>
          <p:nvPr userDrawn="1"/>
        </p:nvSpPr>
        <p:spPr>
          <a:xfrm>
            <a:off x="750892" y="2381501"/>
            <a:ext cx="1698761" cy="465939"/>
          </a:xfrm>
          <a:prstGeom prst="rect">
            <a:avLst/>
          </a:prstGeom>
          <a:solidFill>
            <a:srgbClr val="8BCDFF"/>
          </a:solidFill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573088">
              <a:defRPr sz="1400">
                <a:solidFill>
                  <a:srgbClr val="FFFFFF"/>
                </a:solidFill>
              </a:defRPr>
            </a:lvl1pPr>
          </a:lstStyle>
          <a:p>
            <a:pPr marL="429816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E1A3299-297C-456B-9D92-24BBA79F0381}"/>
              </a:ext>
            </a:extLst>
          </p:cNvPr>
          <p:cNvSpPr txBox="1"/>
          <p:nvPr userDrawn="1"/>
        </p:nvSpPr>
        <p:spPr>
          <a:xfrm>
            <a:off x="750892" y="3480125"/>
            <a:ext cx="1698761" cy="465939"/>
          </a:xfrm>
          <a:prstGeom prst="rect">
            <a:avLst/>
          </a:prstGeom>
          <a:solidFill>
            <a:srgbClr val="FDD6A1"/>
          </a:solidFill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573088">
              <a:defRPr sz="1400">
                <a:solidFill>
                  <a:srgbClr val="FFFFFF"/>
                </a:solidFill>
              </a:defRPr>
            </a:lvl1pPr>
          </a:lstStyle>
          <a:p>
            <a:pPr marL="429816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ACDE268-53F8-4F40-8E3C-041C0DB48B71}"/>
              </a:ext>
            </a:extLst>
          </p:cNvPr>
          <p:cNvSpPr txBox="1"/>
          <p:nvPr userDrawn="1"/>
        </p:nvSpPr>
        <p:spPr>
          <a:xfrm>
            <a:off x="2759368" y="3480125"/>
            <a:ext cx="1698761" cy="465939"/>
          </a:xfrm>
          <a:prstGeom prst="rect">
            <a:avLst/>
          </a:prstGeom>
          <a:solidFill>
            <a:srgbClr val="FCC57C"/>
          </a:solidFill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573088">
              <a:defRPr sz="1400">
                <a:solidFill>
                  <a:srgbClr val="FFFFFF"/>
                </a:solidFill>
              </a:defRPr>
            </a:lvl1pPr>
          </a:lstStyle>
          <a:p>
            <a:pPr marL="429816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C36B1BB-EFE2-452E-BE02-EFF48E498D21}"/>
              </a:ext>
            </a:extLst>
          </p:cNvPr>
          <p:cNvSpPr txBox="1"/>
          <p:nvPr userDrawn="1"/>
        </p:nvSpPr>
        <p:spPr>
          <a:xfrm>
            <a:off x="4757959" y="3480125"/>
            <a:ext cx="1698761" cy="465939"/>
          </a:xfrm>
          <a:prstGeom prst="rect">
            <a:avLst/>
          </a:prstGeom>
          <a:solidFill>
            <a:srgbClr val="FBB557"/>
          </a:solidFill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573088">
              <a:defRPr sz="1400">
                <a:solidFill>
                  <a:srgbClr val="FFFFFF"/>
                </a:solidFill>
              </a:defRPr>
            </a:lvl1pPr>
          </a:lstStyle>
          <a:p>
            <a:pPr marL="429816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64A7D0-5DDB-4DB0-A915-98A4193044EE}"/>
              </a:ext>
            </a:extLst>
          </p:cNvPr>
          <p:cNvSpPr txBox="1"/>
          <p:nvPr userDrawn="1"/>
        </p:nvSpPr>
        <p:spPr>
          <a:xfrm>
            <a:off x="6761671" y="3480125"/>
            <a:ext cx="1698761" cy="465939"/>
          </a:xfrm>
          <a:prstGeom prst="rect">
            <a:avLst/>
          </a:prstGeom>
          <a:solidFill>
            <a:srgbClr val="F99D1F"/>
          </a:solidFill>
        </p:spPr>
        <p:txBody>
          <a:bodyPr wrap="square" lIns="182880" tIns="91440" rIns="182880" bIns="91440" rtlCol="0" anchor="ctr" anchorCtr="0">
            <a:noAutofit/>
          </a:bodyPr>
          <a:lstStyle>
            <a:defPPr>
              <a:defRPr lang="en-US"/>
            </a:defPPr>
            <a:lvl1pPr marL="573088">
              <a:defRPr sz="1400">
                <a:solidFill>
                  <a:srgbClr val="FFFFFF"/>
                </a:solidFill>
              </a:defRPr>
            </a:lvl1pPr>
          </a:lstStyle>
          <a:p>
            <a:pPr marL="429816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59" name="Text Placeholder 4">
            <a:extLst>
              <a:ext uri="{FF2B5EF4-FFF2-40B4-BE49-F238E27FC236}">
                <a16:creationId xmlns:a16="http://schemas.microsoft.com/office/drawing/2014/main" id="{1AE9717D-8914-4970-BABB-BC940D3E823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66796" y="1352223"/>
            <a:ext cx="1270675" cy="397553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1" name="Text Placeholder 4">
            <a:extLst>
              <a:ext uri="{FF2B5EF4-FFF2-40B4-BE49-F238E27FC236}">
                <a16:creationId xmlns:a16="http://schemas.microsoft.com/office/drawing/2014/main" id="{33517667-C46B-473D-B7C8-89BAD665C5D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3616" y="1352223"/>
            <a:ext cx="1270675" cy="397553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2" name="Text Placeholder 4">
            <a:extLst>
              <a:ext uri="{FF2B5EF4-FFF2-40B4-BE49-F238E27FC236}">
                <a16:creationId xmlns:a16="http://schemas.microsoft.com/office/drawing/2014/main" id="{3FAE9404-3C96-49C7-808C-582226A0F12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172385" y="1352223"/>
            <a:ext cx="1270675" cy="397553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4" name="Text Placeholder 4">
            <a:extLst>
              <a:ext uri="{FF2B5EF4-FFF2-40B4-BE49-F238E27FC236}">
                <a16:creationId xmlns:a16="http://schemas.microsoft.com/office/drawing/2014/main" id="{82A8BB2A-9E59-4203-9105-536ECC285D7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182884" y="1352223"/>
            <a:ext cx="1270675" cy="397553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5" name="Text Placeholder 4">
            <a:extLst>
              <a:ext uri="{FF2B5EF4-FFF2-40B4-BE49-F238E27FC236}">
                <a16:creationId xmlns:a16="http://schemas.microsoft.com/office/drawing/2014/main" id="{A5AE5122-DDE4-40E8-A716-F339D7606F5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166796" y="2411891"/>
            <a:ext cx="1270675" cy="397553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6" name="Text Placeholder 4">
            <a:extLst>
              <a:ext uri="{FF2B5EF4-FFF2-40B4-BE49-F238E27FC236}">
                <a16:creationId xmlns:a16="http://schemas.microsoft.com/office/drawing/2014/main" id="{2949239F-A8D7-4898-A016-74CA4276D6F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183616" y="2411891"/>
            <a:ext cx="1270675" cy="397553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7" name="Text Placeholder 4">
            <a:extLst>
              <a:ext uri="{FF2B5EF4-FFF2-40B4-BE49-F238E27FC236}">
                <a16:creationId xmlns:a16="http://schemas.microsoft.com/office/drawing/2014/main" id="{788BBE16-F2C1-4B28-B70C-AB2E6BDEB84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172385" y="2411891"/>
            <a:ext cx="1270675" cy="397553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8" name="Text Placeholder 4">
            <a:extLst>
              <a:ext uri="{FF2B5EF4-FFF2-40B4-BE49-F238E27FC236}">
                <a16:creationId xmlns:a16="http://schemas.microsoft.com/office/drawing/2014/main" id="{A63C75BD-05CC-4E13-85AC-800660845A13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182884" y="2411891"/>
            <a:ext cx="1270675" cy="397553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69" name="Text Placeholder 4">
            <a:extLst>
              <a:ext uri="{FF2B5EF4-FFF2-40B4-BE49-F238E27FC236}">
                <a16:creationId xmlns:a16="http://schemas.microsoft.com/office/drawing/2014/main" id="{ADA9B226-A7F2-4F6B-A532-D952CF3D854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166796" y="3513282"/>
            <a:ext cx="1270675" cy="397553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E3BD478D-F8B9-4BF2-BC97-46D4FD31E58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3183616" y="3513282"/>
            <a:ext cx="1270675" cy="397553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71" name="Text Placeholder 4">
            <a:extLst>
              <a:ext uri="{FF2B5EF4-FFF2-40B4-BE49-F238E27FC236}">
                <a16:creationId xmlns:a16="http://schemas.microsoft.com/office/drawing/2014/main" id="{228FA096-D7F7-4466-B07F-8717458A44A3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172385" y="3513282"/>
            <a:ext cx="1270675" cy="397553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72" name="Text Placeholder 4">
            <a:extLst>
              <a:ext uri="{FF2B5EF4-FFF2-40B4-BE49-F238E27FC236}">
                <a16:creationId xmlns:a16="http://schemas.microsoft.com/office/drawing/2014/main" id="{26A1C599-F9F8-4CCB-AF1B-5C38734288D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7182884" y="3513282"/>
            <a:ext cx="1270675" cy="397553"/>
          </a:xfrm>
        </p:spPr>
        <p:txBody>
          <a:bodyPr lIns="68580" tIns="68580" rIns="68580" bIns="68580"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Right Arrow 42">
            <a:extLst>
              <a:ext uri="{FF2B5EF4-FFF2-40B4-BE49-F238E27FC236}">
                <a16:creationId xmlns:a16="http://schemas.microsoft.com/office/drawing/2014/main" id="{E165450D-4B41-4A3C-BB60-5CEDC39BDE72}"/>
              </a:ext>
            </a:extLst>
          </p:cNvPr>
          <p:cNvSpPr/>
          <p:nvPr userDrawn="1"/>
        </p:nvSpPr>
        <p:spPr>
          <a:xfrm rot="5400000">
            <a:off x="1207589" y="2961009"/>
            <a:ext cx="785366" cy="244401"/>
          </a:xfrm>
          <a:prstGeom prst="rightArrow">
            <a:avLst/>
          </a:prstGeom>
          <a:solidFill>
            <a:srgbClr val="8BCDFF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5" name="Right Arrow 47">
            <a:extLst>
              <a:ext uri="{FF2B5EF4-FFF2-40B4-BE49-F238E27FC236}">
                <a16:creationId xmlns:a16="http://schemas.microsoft.com/office/drawing/2014/main" id="{B1B295A1-2652-40C7-AA0A-C4424062E5FC}"/>
              </a:ext>
            </a:extLst>
          </p:cNvPr>
          <p:cNvSpPr/>
          <p:nvPr userDrawn="1"/>
        </p:nvSpPr>
        <p:spPr>
          <a:xfrm rot="5400000">
            <a:off x="7218369" y="1867667"/>
            <a:ext cx="785366" cy="244401"/>
          </a:xfrm>
          <a:prstGeom prst="rightArrow">
            <a:avLst/>
          </a:prstGeom>
          <a:solidFill>
            <a:srgbClr val="007AD6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6" name="Right Arrow 44">
            <a:extLst>
              <a:ext uri="{FF2B5EF4-FFF2-40B4-BE49-F238E27FC236}">
                <a16:creationId xmlns:a16="http://schemas.microsoft.com/office/drawing/2014/main" id="{D5325112-228D-49E0-A34B-6C9B398F46A8}"/>
              </a:ext>
            </a:extLst>
          </p:cNvPr>
          <p:cNvSpPr/>
          <p:nvPr userDrawn="1"/>
        </p:nvSpPr>
        <p:spPr>
          <a:xfrm>
            <a:off x="2370169" y="3603701"/>
            <a:ext cx="283706" cy="218786"/>
          </a:xfrm>
          <a:prstGeom prst="rightArrow">
            <a:avLst/>
          </a:prstGeom>
          <a:solidFill>
            <a:srgbClr val="FDDCB1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7" name="Right Arrow 45">
            <a:extLst>
              <a:ext uri="{FF2B5EF4-FFF2-40B4-BE49-F238E27FC236}">
                <a16:creationId xmlns:a16="http://schemas.microsoft.com/office/drawing/2014/main" id="{5D625260-DFBB-41DA-B94D-741DC7DD38C8}"/>
              </a:ext>
            </a:extLst>
          </p:cNvPr>
          <p:cNvSpPr/>
          <p:nvPr userDrawn="1"/>
        </p:nvSpPr>
        <p:spPr>
          <a:xfrm>
            <a:off x="4350070" y="3603701"/>
            <a:ext cx="283706" cy="218786"/>
          </a:xfrm>
          <a:prstGeom prst="rightArrow">
            <a:avLst/>
          </a:prstGeom>
          <a:solidFill>
            <a:srgbClr val="FCC57C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" name="Right Arrow 46">
            <a:extLst>
              <a:ext uri="{FF2B5EF4-FFF2-40B4-BE49-F238E27FC236}">
                <a16:creationId xmlns:a16="http://schemas.microsoft.com/office/drawing/2014/main" id="{80144854-CF68-4FF3-90C7-278AED55BF08}"/>
              </a:ext>
            </a:extLst>
          </p:cNvPr>
          <p:cNvSpPr/>
          <p:nvPr userDrawn="1"/>
        </p:nvSpPr>
        <p:spPr>
          <a:xfrm>
            <a:off x="6348661" y="3603701"/>
            <a:ext cx="283706" cy="218786"/>
          </a:xfrm>
          <a:prstGeom prst="rightArrow">
            <a:avLst/>
          </a:prstGeom>
          <a:solidFill>
            <a:srgbClr val="FBB557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9" name="Right Arrow 14">
            <a:extLst>
              <a:ext uri="{FF2B5EF4-FFF2-40B4-BE49-F238E27FC236}">
                <a16:creationId xmlns:a16="http://schemas.microsoft.com/office/drawing/2014/main" id="{80F196C0-B794-4431-AE62-AB24CBBA4ADC}"/>
              </a:ext>
            </a:extLst>
          </p:cNvPr>
          <p:cNvSpPr/>
          <p:nvPr userDrawn="1"/>
        </p:nvSpPr>
        <p:spPr>
          <a:xfrm>
            <a:off x="2340115" y="1441031"/>
            <a:ext cx="283706" cy="218786"/>
          </a:xfrm>
          <a:prstGeom prst="rightArrow">
            <a:avLst/>
          </a:prstGeom>
          <a:solidFill>
            <a:srgbClr val="003B68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0" name="Right Arrow 15">
            <a:extLst>
              <a:ext uri="{FF2B5EF4-FFF2-40B4-BE49-F238E27FC236}">
                <a16:creationId xmlns:a16="http://schemas.microsoft.com/office/drawing/2014/main" id="{B32BA8BF-45F4-4D41-A7FB-4D781D9FF7B5}"/>
              </a:ext>
            </a:extLst>
          </p:cNvPr>
          <p:cNvSpPr/>
          <p:nvPr userDrawn="1"/>
        </p:nvSpPr>
        <p:spPr>
          <a:xfrm>
            <a:off x="4325971" y="1441031"/>
            <a:ext cx="283706" cy="218786"/>
          </a:xfrm>
          <a:prstGeom prst="rightArrow">
            <a:avLst/>
          </a:prstGeom>
          <a:solidFill>
            <a:srgbClr val="004376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4" name="Right Arrow 13">
            <a:extLst>
              <a:ext uri="{FF2B5EF4-FFF2-40B4-BE49-F238E27FC236}">
                <a16:creationId xmlns:a16="http://schemas.microsoft.com/office/drawing/2014/main" id="{AEAC1C82-4945-46D0-BBA8-72227921E706}"/>
              </a:ext>
            </a:extLst>
          </p:cNvPr>
          <p:cNvSpPr/>
          <p:nvPr userDrawn="1"/>
        </p:nvSpPr>
        <p:spPr>
          <a:xfrm>
            <a:off x="6330516" y="1441031"/>
            <a:ext cx="283706" cy="218786"/>
          </a:xfrm>
          <a:prstGeom prst="rightArrow">
            <a:avLst/>
          </a:prstGeom>
          <a:solidFill>
            <a:srgbClr val="0062AC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9" name="Right Arrow 25">
            <a:extLst>
              <a:ext uri="{FF2B5EF4-FFF2-40B4-BE49-F238E27FC236}">
                <a16:creationId xmlns:a16="http://schemas.microsoft.com/office/drawing/2014/main" id="{EE519B8E-EBE6-4165-B000-2F219B699FD5}"/>
              </a:ext>
            </a:extLst>
          </p:cNvPr>
          <p:cNvSpPr/>
          <p:nvPr userDrawn="1"/>
        </p:nvSpPr>
        <p:spPr>
          <a:xfrm rot="10800000">
            <a:off x="6455815" y="2505077"/>
            <a:ext cx="283706" cy="218786"/>
          </a:xfrm>
          <a:prstGeom prst="rightArrow">
            <a:avLst/>
          </a:prstGeom>
          <a:solidFill>
            <a:srgbClr val="2FA6FF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90" name="Right Arrow 26">
            <a:extLst>
              <a:ext uri="{FF2B5EF4-FFF2-40B4-BE49-F238E27FC236}">
                <a16:creationId xmlns:a16="http://schemas.microsoft.com/office/drawing/2014/main" id="{12C8A896-24BA-4BF3-875E-E772C5440EB5}"/>
              </a:ext>
            </a:extLst>
          </p:cNvPr>
          <p:cNvSpPr/>
          <p:nvPr userDrawn="1"/>
        </p:nvSpPr>
        <p:spPr>
          <a:xfrm rot="10800000">
            <a:off x="4448842" y="2505077"/>
            <a:ext cx="283706" cy="218786"/>
          </a:xfrm>
          <a:prstGeom prst="rightArrow">
            <a:avLst/>
          </a:prstGeom>
          <a:solidFill>
            <a:srgbClr val="2FA6FF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91" name="Right Arrow 27">
            <a:extLst>
              <a:ext uri="{FF2B5EF4-FFF2-40B4-BE49-F238E27FC236}">
                <a16:creationId xmlns:a16="http://schemas.microsoft.com/office/drawing/2014/main" id="{5263C13D-385D-41AC-8C96-84781664CABD}"/>
              </a:ext>
            </a:extLst>
          </p:cNvPr>
          <p:cNvSpPr/>
          <p:nvPr userDrawn="1"/>
        </p:nvSpPr>
        <p:spPr>
          <a:xfrm rot="10800000">
            <a:off x="2431984" y="2505077"/>
            <a:ext cx="283706" cy="218786"/>
          </a:xfrm>
          <a:prstGeom prst="rightArrow">
            <a:avLst/>
          </a:prstGeom>
          <a:solidFill>
            <a:srgbClr val="79C6FF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E9F8D01-E74E-40DB-AD11-74BB6F4F5E8A}"/>
              </a:ext>
            </a:extLst>
          </p:cNvPr>
          <p:cNvSpPr/>
          <p:nvPr userDrawn="1"/>
        </p:nvSpPr>
        <p:spPr>
          <a:xfrm>
            <a:off x="614257" y="1275606"/>
            <a:ext cx="549636" cy="5496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3B68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5FB3BD5-EAA5-4867-AD10-BD61C205371C}"/>
              </a:ext>
            </a:extLst>
          </p:cNvPr>
          <p:cNvSpPr/>
          <p:nvPr userDrawn="1"/>
        </p:nvSpPr>
        <p:spPr>
          <a:xfrm>
            <a:off x="2627254" y="1275606"/>
            <a:ext cx="549636" cy="5496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376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6FCCEE5-A00A-45E3-8AAC-6FDCA0DCD05F}"/>
              </a:ext>
            </a:extLst>
          </p:cNvPr>
          <p:cNvSpPr/>
          <p:nvPr userDrawn="1"/>
        </p:nvSpPr>
        <p:spPr>
          <a:xfrm>
            <a:off x="4620082" y="1275606"/>
            <a:ext cx="549636" cy="5496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62AC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4936A0A-7A3A-4046-A956-5191DBC307B8}"/>
              </a:ext>
            </a:extLst>
          </p:cNvPr>
          <p:cNvSpPr/>
          <p:nvPr userDrawn="1"/>
        </p:nvSpPr>
        <p:spPr>
          <a:xfrm>
            <a:off x="6631600" y="1275606"/>
            <a:ext cx="549636" cy="5496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7AD6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9DC9215-4AC4-40C3-BA13-EE39C2B405FF}"/>
              </a:ext>
            </a:extLst>
          </p:cNvPr>
          <p:cNvSpPr/>
          <p:nvPr userDrawn="1"/>
        </p:nvSpPr>
        <p:spPr>
          <a:xfrm>
            <a:off x="614257" y="2339328"/>
            <a:ext cx="549636" cy="5496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8BCDFF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368752B-2836-4F96-908A-93A7AED53184}"/>
              </a:ext>
            </a:extLst>
          </p:cNvPr>
          <p:cNvSpPr/>
          <p:nvPr userDrawn="1"/>
        </p:nvSpPr>
        <p:spPr>
          <a:xfrm>
            <a:off x="2627254" y="2339328"/>
            <a:ext cx="549636" cy="5496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79C6FF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DC412DAF-760D-49D5-862F-E4813ED895AE}"/>
              </a:ext>
            </a:extLst>
          </p:cNvPr>
          <p:cNvSpPr/>
          <p:nvPr userDrawn="1"/>
        </p:nvSpPr>
        <p:spPr>
          <a:xfrm>
            <a:off x="4620082" y="2339328"/>
            <a:ext cx="549636" cy="5496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2FA6FF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1ABE5B5-895D-4F5D-8537-373EB136B4AF}"/>
              </a:ext>
            </a:extLst>
          </p:cNvPr>
          <p:cNvSpPr/>
          <p:nvPr userDrawn="1"/>
        </p:nvSpPr>
        <p:spPr>
          <a:xfrm>
            <a:off x="6631600" y="2339328"/>
            <a:ext cx="549636" cy="5496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2FA6FF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65443A44-BF03-48F9-8603-92060CCAB7D3}"/>
              </a:ext>
            </a:extLst>
          </p:cNvPr>
          <p:cNvSpPr/>
          <p:nvPr userDrawn="1"/>
        </p:nvSpPr>
        <p:spPr>
          <a:xfrm>
            <a:off x="614257" y="3431359"/>
            <a:ext cx="549636" cy="5496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FDD6A1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2F5E12D-75FC-41A7-B4A9-89767BB8E070}"/>
              </a:ext>
            </a:extLst>
          </p:cNvPr>
          <p:cNvSpPr/>
          <p:nvPr userDrawn="1"/>
        </p:nvSpPr>
        <p:spPr>
          <a:xfrm>
            <a:off x="2627254" y="3431359"/>
            <a:ext cx="549636" cy="5496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FCC57C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D0AEBF-59E3-4447-B9E3-AC6357FE8108}"/>
              </a:ext>
            </a:extLst>
          </p:cNvPr>
          <p:cNvSpPr/>
          <p:nvPr userDrawn="1"/>
        </p:nvSpPr>
        <p:spPr>
          <a:xfrm>
            <a:off x="4620082" y="3431359"/>
            <a:ext cx="549636" cy="5496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FBB557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21068AA1-3CE6-4B67-ADC8-FDC8E9A9B33B}"/>
              </a:ext>
            </a:extLst>
          </p:cNvPr>
          <p:cNvSpPr/>
          <p:nvPr userDrawn="1"/>
        </p:nvSpPr>
        <p:spPr>
          <a:xfrm>
            <a:off x="6631600" y="3431359"/>
            <a:ext cx="549636" cy="5496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F99D1F"/>
            </a:solidFill>
            <a:prstDash val="solid"/>
          </a:ln>
          <a:effectLst/>
        </p:spPr>
        <p:txBody>
          <a:bodyPr wrap="none"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7" name="Picture Placeholder 2">
            <a:extLst>
              <a:ext uri="{FF2B5EF4-FFF2-40B4-BE49-F238E27FC236}">
                <a16:creationId xmlns:a16="http://schemas.microsoft.com/office/drawing/2014/main" id="{92D07A89-4EBA-4256-A7BE-D6E59C0A87C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41073" y="1403918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8" name="Picture Placeholder 2">
            <a:extLst>
              <a:ext uri="{FF2B5EF4-FFF2-40B4-BE49-F238E27FC236}">
                <a16:creationId xmlns:a16="http://schemas.microsoft.com/office/drawing/2014/main" id="{44434C1F-8ED4-498B-BFC4-452A2185757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64912" y="1403918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9" name="Picture Placeholder 2">
            <a:extLst>
              <a:ext uri="{FF2B5EF4-FFF2-40B4-BE49-F238E27FC236}">
                <a16:creationId xmlns:a16="http://schemas.microsoft.com/office/drawing/2014/main" id="{FE99E8FC-C8C5-44E7-94BE-B356458B6A9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768338" y="1403918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0" name="Picture Placeholder 2">
            <a:extLst>
              <a:ext uri="{FF2B5EF4-FFF2-40B4-BE49-F238E27FC236}">
                <a16:creationId xmlns:a16="http://schemas.microsoft.com/office/drawing/2014/main" id="{E18ADB62-B7A1-49CA-89E3-153E20D7C8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772985" y="1403918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1" name="Picture Placeholder 2">
            <a:extLst>
              <a:ext uri="{FF2B5EF4-FFF2-40B4-BE49-F238E27FC236}">
                <a16:creationId xmlns:a16="http://schemas.microsoft.com/office/drawing/2014/main" id="{196C2C35-3FAE-450C-BF53-54B44C453B8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41073" y="2473100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2" name="Picture Placeholder 2">
            <a:extLst>
              <a:ext uri="{FF2B5EF4-FFF2-40B4-BE49-F238E27FC236}">
                <a16:creationId xmlns:a16="http://schemas.microsoft.com/office/drawing/2014/main" id="{22C5A3A0-C52C-4F26-BD66-AC543062162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64912" y="2473100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3" name="Picture Placeholder 2">
            <a:extLst>
              <a:ext uri="{FF2B5EF4-FFF2-40B4-BE49-F238E27FC236}">
                <a16:creationId xmlns:a16="http://schemas.microsoft.com/office/drawing/2014/main" id="{C9B054CF-9D8D-450F-BEC6-A53E99FC799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68338" y="2473100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4" name="Picture Placeholder 2">
            <a:extLst>
              <a:ext uri="{FF2B5EF4-FFF2-40B4-BE49-F238E27FC236}">
                <a16:creationId xmlns:a16="http://schemas.microsoft.com/office/drawing/2014/main" id="{4B45E651-C6B7-4C40-84D1-AB1525C0EB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72985" y="2473100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5" name="Picture Placeholder 2">
            <a:extLst>
              <a:ext uri="{FF2B5EF4-FFF2-40B4-BE49-F238E27FC236}">
                <a16:creationId xmlns:a16="http://schemas.microsoft.com/office/drawing/2014/main" id="{931EFAC0-B610-4B28-A56E-CB084524489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41073" y="3554962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6" name="Picture Placeholder 2">
            <a:extLst>
              <a:ext uri="{FF2B5EF4-FFF2-40B4-BE49-F238E27FC236}">
                <a16:creationId xmlns:a16="http://schemas.microsoft.com/office/drawing/2014/main" id="{6C1B3E87-DD43-41CA-8547-52270E023626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764912" y="3554962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7" name="Picture Placeholder 2">
            <a:extLst>
              <a:ext uri="{FF2B5EF4-FFF2-40B4-BE49-F238E27FC236}">
                <a16:creationId xmlns:a16="http://schemas.microsoft.com/office/drawing/2014/main" id="{51E0803B-37CF-4AB9-8FFC-EB93BF80EB3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768338" y="3554962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8" name="Picture Placeholder 2">
            <a:extLst>
              <a:ext uri="{FF2B5EF4-FFF2-40B4-BE49-F238E27FC236}">
                <a16:creationId xmlns:a16="http://schemas.microsoft.com/office/drawing/2014/main" id="{F002D49A-65A4-4513-929D-6EC2C5D959A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772985" y="3554962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rgbClr val="565656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263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87" grpId="0" animBg="1"/>
      <p:bldP spid="88" grpId="0" animBg="1"/>
      <p:bldP spid="98" grpId="0" animBg="1"/>
      <p:bldP spid="99" grpId="0" animBg="1"/>
      <p:bldP spid="100" grpId="0" animBg="1"/>
      <p:bldP spid="10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4" grpId="0" animBg="1"/>
      <p:bldP spid="89" grpId="0" animBg="1"/>
      <p:bldP spid="90" grpId="0" animBg="1"/>
      <p:bldP spid="9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508BD8A-5D11-4339-920E-6B31C643C311}"/>
              </a:ext>
            </a:extLst>
          </p:cNvPr>
          <p:cNvSpPr>
            <a:spLocks noChangeAspect="1"/>
          </p:cNvSpPr>
          <p:nvPr/>
        </p:nvSpPr>
        <p:spPr>
          <a:xfrm>
            <a:off x="2985684" y="1860504"/>
            <a:ext cx="881527" cy="881528"/>
          </a:xfrm>
          <a:prstGeom prst="ellipse">
            <a:avLst/>
          </a:prstGeom>
          <a:solidFill>
            <a:srgbClr val="007AD6"/>
          </a:solidFill>
          <a:ln w="9525" cap="flat" cmpd="sng" algn="ctr">
            <a:solidFill>
              <a:srgbClr val="2FA6FF"/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F7369DD-C2BF-45A4-8A65-6426E6FA8754}"/>
              </a:ext>
            </a:extLst>
          </p:cNvPr>
          <p:cNvSpPr>
            <a:spLocks noChangeAspect="1"/>
          </p:cNvSpPr>
          <p:nvPr/>
        </p:nvSpPr>
        <p:spPr>
          <a:xfrm>
            <a:off x="1896141" y="2493015"/>
            <a:ext cx="881527" cy="881525"/>
          </a:xfrm>
          <a:prstGeom prst="ellipse">
            <a:avLst/>
          </a:prstGeom>
          <a:solidFill>
            <a:srgbClr val="0062AC"/>
          </a:solidFill>
          <a:ln w="9525" cap="flat" cmpd="sng" algn="ctr">
            <a:solidFill>
              <a:srgbClr val="007AD6"/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6C9843CD-999C-4C72-99AF-2A34379AE97C}"/>
              </a:ext>
            </a:extLst>
          </p:cNvPr>
          <p:cNvSpPr>
            <a:spLocks noChangeAspect="1"/>
          </p:cNvSpPr>
          <p:nvPr/>
        </p:nvSpPr>
        <p:spPr>
          <a:xfrm>
            <a:off x="5164766" y="595489"/>
            <a:ext cx="881527" cy="881525"/>
          </a:xfrm>
          <a:prstGeom prst="ellipse">
            <a:avLst/>
          </a:prstGeom>
          <a:solidFill>
            <a:srgbClr val="79C6FF"/>
          </a:solidFill>
          <a:ln w="9525" cap="flat" cmpd="sng" algn="ctr">
            <a:solidFill>
              <a:srgbClr val="8FCFFF"/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91B7EAE-F01A-44BE-AD42-B7A566C9B983}"/>
              </a:ext>
            </a:extLst>
          </p:cNvPr>
          <p:cNvSpPr>
            <a:spLocks noChangeAspect="1"/>
          </p:cNvSpPr>
          <p:nvPr/>
        </p:nvSpPr>
        <p:spPr>
          <a:xfrm>
            <a:off x="806600" y="3125521"/>
            <a:ext cx="881527" cy="881528"/>
          </a:xfrm>
          <a:prstGeom prst="ellipse">
            <a:avLst/>
          </a:prstGeom>
          <a:solidFill>
            <a:srgbClr val="004376"/>
          </a:solidFill>
          <a:ln w="9525" cap="flat" cmpd="sng" algn="ctr">
            <a:solidFill>
              <a:srgbClr val="0062AC"/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7057D677-4188-4E14-A827-282349097C1F}"/>
              </a:ext>
            </a:extLst>
          </p:cNvPr>
          <p:cNvSpPr/>
          <p:nvPr userDrawn="1"/>
        </p:nvSpPr>
        <p:spPr>
          <a:xfrm>
            <a:off x="742200" y="3105088"/>
            <a:ext cx="333245" cy="333245"/>
          </a:xfrm>
          <a:prstGeom prst="ellipse">
            <a:avLst/>
          </a:prstGeom>
          <a:solidFill>
            <a:srgbClr val="0062AC"/>
          </a:solidFill>
          <a:ln w="9525" cap="flat" cmpd="sng" algn="ctr">
            <a:noFill/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6858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01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7B30EF32-0E32-4990-99C4-EB0685F0B06A}"/>
              </a:ext>
            </a:extLst>
          </p:cNvPr>
          <p:cNvSpPr/>
          <p:nvPr userDrawn="1"/>
        </p:nvSpPr>
        <p:spPr>
          <a:xfrm>
            <a:off x="1884591" y="2437949"/>
            <a:ext cx="333245" cy="333245"/>
          </a:xfrm>
          <a:prstGeom prst="ellipse">
            <a:avLst/>
          </a:prstGeom>
          <a:solidFill>
            <a:srgbClr val="007AD6"/>
          </a:solidFill>
          <a:ln w="9525" cap="flat" cmpd="sng" algn="ctr">
            <a:noFill/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6858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02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7FD2F289-D6B9-44BD-89D3-E1BED64910CD}"/>
              </a:ext>
            </a:extLst>
          </p:cNvPr>
          <p:cNvSpPr/>
          <p:nvPr userDrawn="1"/>
        </p:nvSpPr>
        <p:spPr>
          <a:xfrm>
            <a:off x="2978984" y="1784782"/>
            <a:ext cx="333245" cy="333245"/>
          </a:xfrm>
          <a:prstGeom prst="ellipse">
            <a:avLst/>
          </a:prstGeom>
          <a:solidFill>
            <a:srgbClr val="2FA6FF"/>
          </a:solidFill>
          <a:ln w="9525" cap="flat" cmpd="sng" algn="ctr">
            <a:noFill/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6858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03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05F38558-5E1F-46C0-8F07-F565B6EBDFE9}"/>
              </a:ext>
            </a:extLst>
          </p:cNvPr>
          <p:cNvSpPr/>
          <p:nvPr userDrawn="1"/>
        </p:nvSpPr>
        <p:spPr>
          <a:xfrm>
            <a:off x="5144734" y="547211"/>
            <a:ext cx="333245" cy="333245"/>
          </a:xfrm>
          <a:prstGeom prst="ellipse">
            <a:avLst/>
          </a:prstGeom>
          <a:solidFill>
            <a:srgbClr val="8FCFFF"/>
          </a:solidFill>
          <a:ln w="9525" cap="flat" cmpd="sng" algn="ctr">
            <a:noFill/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6858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05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834DA427-5B7F-4F11-9B73-541180288428}"/>
              </a:ext>
            </a:extLst>
          </p:cNvPr>
          <p:cNvCxnSpPr/>
          <p:nvPr userDrawn="1"/>
        </p:nvCxnSpPr>
        <p:spPr>
          <a:xfrm flipV="1">
            <a:off x="1625769" y="3170275"/>
            <a:ext cx="321602" cy="166787"/>
          </a:xfrm>
          <a:prstGeom prst="straightConnector1">
            <a:avLst/>
          </a:prstGeom>
          <a:noFill/>
          <a:ln w="25400" cap="flat" cmpd="sng" algn="ctr">
            <a:solidFill>
              <a:srgbClr val="57565A">
                <a:alpha val="34000"/>
              </a:srgbClr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781E2FDF-0C18-4D27-9626-3516D371EA98}"/>
              </a:ext>
            </a:extLst>
          </p:cNvPr>
          <p:cNvCxnSpPr/>
          <p:nvPr userDrawn="1"/>
        </p:nvCxnSpPr>
        <p:spPr>
          <a:xfrm flipV="1">
            <a:off x="2728855" y="2534333"/>
            <a:ext cx="321602" cy="166787"/>
          </a:xfrm>
          <a:prstGeom prst="straightConnector1">
            <a:avLst/>
          </a:prstGeom>
          <a:noFill/>
          <a:ln w="25400" cap="flat" cmpd="sng" algn="ctr">
            <a:solidFill>
              <a:srgbClr val="57565A">
                <a:alpha val="34000"/>
              </a:srgbClr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282F2CF5-ED18-4C12-8C7C-F8BC61278B1E}"/>
              </a:ext>
            </a:extLst>
          </p:cNvPr>
          <p:cNvCxnSpPr/>
          <p:nvPr userDrawn="1"/>
        </p:nvCxnSpPr>
        <p:spPr>
          <a:xfrm flipV="1">
            <a:off x="3815293" y="1895251"/>
            <a:ext cx="321602" cy="166787"/>
          </a:xfrm>
          <a:prstGeom prst="straightConnector1">
            <a:avLst/>
          </a:prstGeom>
          <a:noFill/>
          <a:ln w="25400" cap="flat" cmpd="sng" algn="ctr">
            <a:solidFill>
              <a:srgbClr val="57565A">
                <a:alpha val="34000"/>
              </a:srgbClr>
            </a:solidFill>
            <a:prstDash val="solid"/>
            <a:headEnd type="none"/>
            <a:tailEnd type="triangle" w="lg" len="lg"/>
          </a:ln>
          <a:effectLst/>
        </p:spPr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C6F58545-C162-4E21-9B05-E8FCC19F0342}"/>
              </a:ext>
            </a:extLst>
          </p:cNvPr>
          <p:cNvCxnSpPr/>
          <p:nvPr userDrawn="1"/>
        </p:nvCxnSpPr>
        <p:spPr>
          <a:xfrm flipV="1">
            <a:off x="4918378" y="1259308"/>
            <a:ext cx="321602" cy="166787"/>
          </a:xfrm>
          <a:prstGeom prst="straightConnector1">
            <a:avLst/>
          </a:prstGeom>
          <a:noFill/>
          <a:ln w="25400" cap="flat" cmpd="sng" algn="ctr">
            <a:solidFill>
              <a:srgbClr val="57565A">
                <a:alpha val="34000"/>
              </a:srgbClr>
            </a:solidFill>
            <a:prstDash val="solid"/>
            <a:headEnd type="none"/>
            <a:tailEnd type="triangle" w="lg" len="lg"/>
          </a:ln>
          <a:effectLst/>
        </p:spPr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A4F7E6AA-0FEA-4DBC-959B-C85464ADA238}"/>
              </a:ext>
            </a:extLst>
          </p:cNvPr>
          <p:cNvSpPr>
            <a:spLocks noChangeAspect="1"/>
          </p:cNvSpPr>
          <p:nvPr/>
        </p:nvSpPr>
        <p:spPr>
          <a:xfrm>
            <a:off x="4075224" y="1227997"/>
            <a:ext cx="881527" cy="881525"/>
          </a:xfrm>
          <a:prstGeom prst="ellipse">
            <a:avLst/>
          </a:prstGeom>
          <a:solidFill>
            <a:srgbClr val="2FA6FF"/>
          </a:solidFill>
          <a:ln w="9525" cap="flat" cmpd="sng" algn="ctr">
            <a:solidFill>
              <a:srgbClr val="79C6FF"/>
            </a:solidFill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C7F524DB-4594-424B-AF67-5609DE5DBA50}"/>
              </a:ext>
            </a:extLst>
          </p:cNvPr>
          <p:cNvSpPr/>
          <p:nvPr userDrawn="1"/>
        </p:nvSpPr>
        <p:spPr>
          <a:xfrm>
            <a:off x="3996934" y="1133581"/>
            <a:ext cx="333245" cy="333245"/>
          </a:xfrm>
          <a:prstGeom prst="ellipse">
            <a:avLst/>
          </a:prstGeom>
          <a:solidFill>
            <a:srgbClr val="79C6FF"/>
          </a:solidFill>
          <a:ln w="9525" cap="flat" cmpd="sng" algn="ctr">
            <a:noFill/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6858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04</a:t>
            </a:r>
          </a:p>
        </p:txBody>
      </p:sp>
      <p:sp>
        <p:nvSpPr>
          <p:cNvPr id="221" name="Text Placeholder 4">
            <a:extLst>
              <a:ext uri="{FF2B5EF4-FFF2-40B4-BE49-F238E27FC236}">
                <a16:creationId xmlns:a16="http://schemas.microsoft.com/office/drawing/2014/main" id="{52B7B0A1-36CB-4878-BF5E-2F42ABF9CB0C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1825772" y="3751373"/>
            <a:ext cx="2536765" cy="395606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22" name="Text Placeholder 4">
            <a:extLst>
              <a:ext uri="{FF2B5EF4-FFF2-40B4-BE49-F238E27FC236}">
                <a16:creationId xmlns:a16="http://schemas.microsoft.com/office/drawing/2014/main" id="{5C64E039-EB9E-4298-BD3D-E461A8D8F4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78985" y="3064139"/>
            <a:ext cx="2536765" cy="395606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23" name="Text Placeholder 4">
            <a:extLst>
              <a:ext uri="{FF2B5EF4-FFF2-40B4-BE49-F238E27FC236}">
                <a16:creationId xmlns:a16="http://schemas.microsoft.com/office/drawing/2014/main" id="{0ED20B87-6B58-4EA6-869C-9B500952FE1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1505" y="2407069"/>
            <a:ext cx="2536765" cy="395606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24" name="Text Placeholder 4">
            <a:extLst>
              <a:ext uri="{FF2B5EF4-FFF2-40B4-BE49-F238E27FC236}">
                <a16:creationId xmlns:a16="http://schemas.microsoft.com/office/drawing/2014/main" id="{2994BC8E-D5D4-4815-B757-27C8E3FA3D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64766" y="1768810"/>
            <a:ext cx="2536765" cy="395606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25" name="Text Placeholder 4">
            <a:extLst>
              <a:ext uri="{FF2B5EF4-FFF2-40B4-BE49-F238E27FC236}">
                <a16:creationId xmlns:a16="http://schemas.microsoft.com/office/drawing/2014/main" id="{B0A6FD09-B82A-4E5C-B98C-48D913CF5C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54307" y="897564"/>
            <a:ext cx="2536765" cy="395606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id="{9F1CCB83-84AC-4A5C-8F79-1644801C7DD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55279" y="3385460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27" name="Picture Placeholder 2">
            <a:extLst>
              <a:ext uri="{FF2B5EF4-FFF2-40B4-BE49-F238E27FC236}">
                <a16:creationId xmlns:a16="http://schemas.microsoft.com/office/drawing/2014/main" id="{4C8700F6-60C4-4491-A8C4-9E307324AD2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147909" y="2753871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28" name="Picture Placeholder 2">
            <a:extLst>
              <a:ext uri="{FF2B5EF4-FFF2-40B4-BE49-F238E27FC236}">
                <a16:creationId xmlns:a16="http://schemas.microsoft.com/office/drawing/2014/main" id="{55CAAC85-A1A7-403C-9530-E426E76B162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36987" y="2101417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29" name="Picture Placeholder 2">
            <a:extLst>
              <a:ext uri="{FF2B5EF4-FFF2-40B4-BE49-F238E27FC236}">
                <a16:creationId xmlns:a16="http://schemas.microsoft.com/office/drawing/2014/main" id="{C3BA300E-04C2-4910-AEE3-042A9CA323E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38074" y="1463019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30" name="Picture Placeholder 2">
            <a:extLst>
              <a:ext uri="{FF2B5EF4-FFF2-40B4-BE49-F238E27FC236}">
                <a16:creationId xmlns:a16="http://schemas.microsoft.com/office/drawing/2014/main" id="{B5F7D95D-31C6-4250-B343-A2A3A935852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435221" y="865373"/>
            <a:ext cx="411480" cy="41148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900334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2" name="Text Placeholder 4">
            <a:extLst>
              <a:ext uri="{FF2B5EF4-FFF2-40B4-BE49-F238E27FC236}">
                <a16:creationId xmlns:a16="http://schemas.microsoft.com/office/drawing/2014/main" id="{5C64E039-EB9E-4298-BD3D-E461A8D8F4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68103" y="1161632"/>
            <a:ext cx="1805387" cy="395606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65" name="Freeform 12">
            <a:extLst>
              <a:ext uri="{FF2B5EF4-FFF2-40B4-BE49-F238E27FC236}">
                <a16:creationId xmlns:a16="http://schemas.microsoft.com/office/drawing/2014/main" id="{34C44912-8AEA-46D8-B0A5-EB1F08B2F3F4}"/>
              </a:ext>
            </a:extLst>
          </p:cNvPr>
          <p:cNvSpPr/>
          <p:nvPr userDrawn="1"/>
        </p:nvSpPr>
        <p:spPr bwMode="black">
          <a:xfrm flipH="1">
            <a:off x="5561062" y="1427866"/>
            <a:ext cx="763164" cy="332072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2700" cap="flat" cmpd="sng" algn="ctr">
            <a:solidFill>
              <a:srgbClr val="F99D1F"/>
            </a:solidFill>
            <a:prstDash val="solid"/>
            <a:tailEnd type="oval" w="med" len="med"/>
          </a:ln>
          <a:effectLst/>
        </p:spPr>
        <p:txBody>
          <a:bodyPr lIns="68580" tIns="34290" rIns="68580" bIns="34290" rtlCol="0" anchor="ctr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6" name="Freeform 13">
            <a:extLst>
              <a:ext uri="{FF2B5EF4-FFF2-40B4-BE49-F238E27FC236}">
                <a16:creationId xmlns:a16="http://schemas.microsoft.com/office/drawing/2014/main" id="{1CC5A1A3-7019-4CEF-8277-22AE2367FE97}"/>
              </a:ext>
            </a:extLst>
          </p:cNvPr>
          <p:cNvSpPr/>
          <p:nvPr userDrawn="1"/>
        </p:nvSpPr>
        <p:spPr bwMode="black">
          <a:xfrm flipH="1" flipV="1">
            <a:off x="5561062" y="3657511"/>
            <a:ext cx="763164" cy="306602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2700" cap="flat" cmpd="sng" algn="ctr">
            <a:solidFill>
              <a:srgbClr val="FCC57C"/>
            </a:solidFill>
            <a:prstDash val="solid"/>
            <a:tailEnd type="oval" w="med" len="med"/>
          </a:ln>
          <a:effectLst/>
        </p:spPr>
        <p:txBody>
          <a:bodyPr lIns="68580" tIns="34290" rIns="68580" bIns="34290" rtlCol="0" anchor="ctr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BBB0FD3-A009-4EB7-82CE-A9561D5D44FE}"/>
              </a:ext>
            </a:extLst>
          </p:cNvPr>
          <p:cNvCxnSpPr>
            <a:stCxn id="75" idx="2"/>
          </p:cNvCxnSpPr>
          <p:nvPr userDrawn="1"/>
        </p:nvCxnSpPr>
        <p:spPr bwMode="black">
          <a:xfrm flipH="1">
            <a:off x="5954948" y="2729658"/>
            <a:ext cx="545358" cy="0"/>
          </a:xfrm>
          <a:prstGeom prst="line">
            <a:avLst/>
          </a:prstGeom>
          <a:noFill/>
          <a:ln w="12700" cap="flat" cmpd="sng" algn="ctr">
            <a:solidFill>
              <a:srgbClr val="FBB557"/>
            </a:solidFill>
            <a:prstDash val="solid"/>
            <a:tailEnd type="oval" w="med" len="med"/>
          </a:ln>
          <a:effectLst/>
        </p:spPr>
      </p:cxnSp>
      <p:sp>
        <p:nvSpPr>
          <p:cNvPr id="71" name="Freeform 19">
            <a:extLst>
              <a:ext uri="{FF2B5EF4-FFF2-40B4-BE49-F238E27FC236}">
                <a16:creationId xmlns:a16="http://schemas.microsoft.com/office/drawing/2014/main" id="{A6B1D394-D7AD-4BBD-BB0E-A149C53101A2}"/>
              </a:ext>
            </a:extLst>
          </p:cNvPr>
          <p:cNvSpPr/>
          <p:nvPr userDrawn="1"/>
        </p:nvSpPr>
        <p:spPr bwMode="black">
          <a:xfrm>
            <a:off x="2777420" y="1427866"/>
            <a:ext cx="763164" cy="332072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2700" cap="flat" cmpd="sng" algn="ctr">
            <a:solidFill>
              <a:srgbClr val="0062AC"/>
            </a:solidFill>
            <a:prstDash val="solid"/>
            <a:tailEnd type="oval" w="med" len="med"/>
          </a:ln>
          <a:effectLst/>
        </p:spPr>
        <p:txBody>
          <a:bodyPr lIns="68580" tIns="34290" rIns="68580" bIns="34290" rtlCol="0" anchor="ctr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2" name="Freeform 20">
            <a:extLst>
              <a:ext uri="{FF2B5EF4-FFF2-40B4-BE49-F238E27FC236}">
                <a16:creationId xmlns:a16="http://schemas.microsoft.com/office/drawing/2014/main" id="{FB2C26EC-E1FA-4962-A37C-7EAACBC4FC0E}"/>
              </a:ext>
            </a:extLst>
          </p:cNvPr>
          <p:cNvSpPr/>
          <p:nvPr userDrawn="1"/>
        </p:nvSpPr>
        <p:spPr bwMode="black">
          <a:xfrm flipV="1">
            <a:off x="2777420" y="3657511"/>
            <a:ext cx="763164" cy="306602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2700" cap="flat" cmpd="sng" algn="ctr">
            <a:solidFill>
              <a:srgbClr val="79C6FF"/>
            </a:solidFill>
            <a:prstDash val="solid"/>
            <a:tailEnd type="oval" w="med" len="med"/>
          </a:ln>
          <a:effectLst/>
        </p:spPr>
        <p:txBody>
          <a:bodyPr lIns="68580" tIns="34290" rIns="68580" bIns="34290" rtlCol="0" anchor="ctr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3AC7E0C-306F-4E36-91EC-3D2DAE1706AF}"/>
              </a:ext>
            </a:extLst>
          </p:cNvPr>
          <p:cNvCxnSpPr>
            <a:stCxn id="78" idx="6"/>
          </p:cNvCxnSpPr>
          <p:nvPr userDrawn="1"/>
        </p:nvCxnSpPr>
        <p:spPr bwMode="black">
          <a:xfrm>
            <a:off x="2656717" y="2729658"/>
            <a:ext cx="509031" cy="0"/>
          </a:xfrm>
          <a:prstGeom prst="line">
            <a:avLst/>
          </a:prstGeom>
          <a:noFill/>
          <a:ln w="12700" cap="flat" cmpd="sng" algn="ctr">
            <a:solidFill>
              <a:srgbClr val="2FA6FF"/>
            </a:solidFill>
            <a:prstDash val="solid"/>
            <a:tailEnd type="oval" w="med" len="med"/>
          </a:ln>
          <a:effectLst/>
        </p:spPr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BA9F5389-C6B0-49FB-9EC1-676DFF5E79AD}"/>
              </a:ext>
            </a:extLst>
          </p:cNvPr>
          <p:cNvSpPr/>
          <p:nvPr userDrawn="1"/>
        </p:nvSpPr>
        <p:spPr>
          <a:xfrm>
            <a:off x="6324684" y="1090825"/>
            <a:ext cx="667796" cy="667796"/>
          </a:xfrm>
          <a:prstGeom prst="ellipse">
            <a:avLst/>
          </a:prstGeom>
          <a:solidFill>
            <a:srgbClr val="F99D1F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516E439-2B9D-46C9-96BD-AF8DD3847F3B}"/>
              </a:ext>
            </a:extLst>
          </p:cNvPr>
          <p:cNvSpPr/>
          <p:nvPr userDrawn="1"/>
        </p:nvSpPr>
        <p:spPr>
          <a:xfrm>
            <a:off x="6500307" y="2395761"/>
            <a:ext cx="667796" cy="667796"/>
          </a:xfrm>
          <a:prstGeom prst="ellipse">
            <a:avLst/>
          </a:prstGeom>
          <a:solidFill>
            <a:srgbClr val="FBB557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491356-CE4F-4679-A219-0EEB5633BDD4}"/>
              </a:ext>
            </a:extLst>
          </p:cNvPr>
          <p:cNvSpPr/>
          <p:nvPr userDrawn="1"/>
        </p:nvSpPr>
        <p:spPr>
          <a:xfrm>
            <a:off x="6316002" y="3632146"/>
            <a:ext cx="667796" cy="667796"/>
          </a:xfrm>
          <a:prstGeom prst="ellipse">
            <a:avLst/>
          </a:prstGeom>
          <a:solidFill>
            <a:srgbClr val="FCC57C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979B6F-EB01-4A28-B70B-6B14F03C58BD}"/>
              </a:ext>
            </a:extLst>
          </p:cNvPr>
          <p:cNvSpPr/>
          <p:nvPr userDrawn="1"/>
        </p:nvSpPr>
        <p:spPr>
          <a:xfrm>
            <a:off x="2137135" y="1090825"/>
            <a:ext cx="667796" cy="667796"/>
          </a:xfrm>
          <a:prstGeom prst="ellipse">
            <a:avLst/>
          </a:prstGeom>
          <a:solidFill>
            <a:srgbClr val="0062AC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00E4AF4-8628-429C-8208-450B9D59DB0B}"/>
              </a:ext>
            </a:extLst>
          </p:cNvPr>
          <p:cNvSpPr/>
          <p:nvPr userDrawn="1"/>
        </p:nvSpPr>
        <p:spPr>
          <a:xfrm>
            <a:off x="1988922" y="2395761"/>
            <a:ext cx="667796" cy="667796"/>
          </a:xfrm>
          <a:prstGeom prst="ellipse">
            <a:avLst/>
          </a:prstGeom>
          <a:solidFill>
            <a:srgbClr val="2FA6FF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9EAAE3C-3F38-4FE6-8ABF-5747B84018AB}"/>
              </a:ext>
            </a:extLst>
          </p:cNvPr>
          <p:cNvSpPr/>
          <p:nvPr userDrawn="1"/>
        </p:nvSpPr>
        <p:spPr>
          <a:xfrm>
            <a:off x="2128453" y="3632146"/>
            <a:ext cx="667796" cy="667796"/>
          </a:xfrm>
          <a:prstGeom prst="ellipse">
            <a:avLst/>
          </a:prstGeom>
          <a:solidFill>
            <a:srgbClr val="79C6FF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5" name="Freeform 15">
            <a:extLst>
              <a:ext uri="{FF2B5EF4-FFF2-40B4-BE49-F238E27FC236}">
                <a16:creationId xmlns:a16="http://schemas.microsoft.com/office/drawing/2014/main" id="{5DE6A1B7-7F9C-4138-AC43-BE7D519960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158064" y="1329426"/>
            <a:ext cx="2795714" cy="2800464"/>
          </a:xfrm>
          <a:custGeom>
            <a:avLst/>
            <a:gdLst>
              <a:gd name="T0" fmla="*/ 757 w 841"/>
              <a:gd name="T1" fmla="*/ 615 h 842"/>
              <a:gd name="T2" fmla="*/ 612 w 841"/>
              <a:gd name="T3" fmla="*/ 274 h 842"/>
              <a:gd name="T4" fmla="*/ 421 w 841"/>
              <a:gd name="T5" fmla="*/ 0 h 842"/>
              <a:gd name="T6" fmla="*/ 783 w 841"/>
              <a:gd name="T7" fmla="*/ 283 h 842"/>
              <a:gd name="T8" fmla="*/ 704 w 841"/>
              <a:gd name="T9" fmla="*/ 230 h 842"/>
              <a:gd name="T10" fmla="*/ 674 w 841"/>
              <a:gd name="T11" fmla="*/ 243 h 842"/>
              <a:gd name="T12" fmla="*/ 599 w 841"/>
              <a:gd name="T13" fmla="*/ 178 h 842"/>
              <a:gd name="T14" fmla="*/ 654 w 841"/>
              <a:gd name="T15" fmla="*/ 139 h 842"/>
              <a:gd name="T16" fmla="*/ 201 w 841"/>
              <a:gd name="T17" fmla="*/ 737 h 842"/>
              <a:gd name="T18" fmla="*/ 20 w 841"/>
              <a:gd name="T19" fmla="*/ 352 h 842"/>
              <a:gd name="T20" fmla="*/ 80 w 841"/>
              <a:gd name="T21" fmla="*/ 403 h 842"/>
              <a:gd name="T22" fmla="*/ 156 w 841"/>
              <a:gd name="T23" fmla="*/ 463 h 842"/>
              <a:gd name="T24" fmla="*/ 201 w 841"/>
              <a:gd name="T25" fmla="*/ 616 h 842"/>
              <a:gd name="T26" fmla="*/ 252 w 841"/>
              <a:gd name="T27" fmla="*/ 783 h 842"/>
              <a:gd name="T28" fmla="*/ 249 w 841"/>
              <a:gd name="T29" fmla="*/ 732 h 842"/>
              <a:gd name="T30" fmla="*/ 309 w 841"/>
              <a:gd name="T31" fmla="*/ 678 h 842"/>
              <a:gd name="T32" fmla="*/ 377 w 841"/>
              <a:gd name="T33" fmla="*/ 539 h 842"/>
              <a:gd name="T34" fmla="*/ 303 w 841"/>
              <a:gd name="T35" fmla="*/ 501 h 842"/>
              <a:gd name="T36" fmla="*/ 221 w 841"/>
              <a:gd name="T37" fmla="*/ 440 h 842"/>
              <a:gd name="T38" fmla="*/ 156 w 841"/>
              <a:gd name="T39" fmla="*/ 448 h 842"/>
              <a:gd name="T40" fmla="*/ 101 w 841"/>
              <a:gd name="T41" fmla="*/ 371 h 842"/>
              <a:gd name="T42" fmla="*/ 103 w 841"/>
              <a:gd name="T43" fmla="*/ 321 h 842"/>
              <a:gd name="T44" fmla="*/ 166 w 841"/>
              <a:gd name="T45" fmla="*/ 268 h 842"/>
              <a:gd name="T46" fmla="*/ 229 w 841"/>
              <a:gd name="T47" fmla="*/ 228 h 842"/>
              <a:gd name="T48" fmla="*/ 201 w 841"/>
              <a:gd name="T49" fmla="*/ 207 h 842"/>
              <a:gd name="T50" fmla="*/ 259 w 841"/>
              <a:gd name="T51" fmla="*/ 206 h 842"/>
              <a:gd name="T52" fmla="*/ 266 w 841"/>
              <a:gd name="T53" fmla="*/ 166 h 842"/>
              <a:gd name="T54" fmla="*/ 169 w 841"/>
              <a:gd name="T55" fmla="*/ 137 h 842"/>
              <a:gd name="T56" fmla="*/ 147 w 841"/>
              <a:gd name="T57" fmla="*/ 178 h 842"/>
              <a:gd name="T58" fmla="*/ 158 w 841"/>
              <a:gd name="T59" fmla="*/ 120 h 842"/>
              <a:gd name="T60" fmla="*/ 194 w 841"/>
              <a:gd name="T61" fmla="*/ 98 h 842"/>
              <a:gd name="T62" fmla="*/ 223 w 841"/>
              <a:gd name="T63" fmla="*/ 127 h 842"/>
              <a:gd name="T64" fmla="*/ 225 w 841"/>
              <a:gd name="T65" fmla="*/ 94 h 842"/>
              <a:gd name="T66" fmla="*/ 274 w 841"/>
              <a:gd name="T67" fmla="*/ 66 h 842"/>
              <a:gd name="T68" fmla="*/ 293 w 841"/>
              <a:gd name="T69" fmla="*/ 112 h 842"/>
              <a:gd name="T70" fmla="*/ 370 w 841"/>
              <a:gd name="T71" fmla="*/ 103 h 842"/>
              <a:gd name="T72" fmla="*/ 442 w 841"/>
              <a:gd name="T73" fmla="*/ 66 h 842"/>
              <a:gd name="T74" fmla="*/ 403 w 841"/>
              <a:gd name="T75" fmla="*/ 12 h 842"/>
              <a:gd name="T76" fmla="*/ 572 w 841"/>
              <a:gd name="T77" fmla="*/ 113 h 842"/>
              <a:gd name="T78" fmla="*/ 574 w 841"/>
              <a:gd name="T79" fmla="*/ 166 h 842"/>
              <a:gd name="T80" fmla="*/ 489 w 841"/>
              <a:gd name="T81" fmla="*/ 227 h 842"/>
              <a:gd name="T82" fmla="*/ 552 w 841"/>
              <a:gd name="T83" fmla="*/ 241 h 842"/>
              <a:gd name="T84" fmla="*/ 608 w 841"/>
              <a:gd name="T85" fmla="*/ 233 h 842"/>
              <a:gd name="T86" fmla="*/ 668 w 841"/>
              <a:gd name="T87" fmla="*/ 269 h 842"/>
              <a:gd name="T88" fmla="*/ 681 w 841"/>
              <a:gd name="T89" fmla="*/ 307 h 842"/>
              <a:gd name="T90" fmla="*/ 534 w 841"/>
              <a:gd name="T91" fmla="*/ 275 h 842"/>
              <a:gd name="T92" fmla="*/ 451 w 841"/>
              <a:gd name="T93" fmla="*/ 436 h 842"/>
              <a:gd name="T94" fmla="*/ 590 w 841"/>
              <a:gd name="T95" fmla="*/ 489 h 842"/>
              <a:gd name="T96" fmla="*/ 615 w 841"/>
              <a:gd name="T97" fmla="*/ 682 h 842"/>
              <a:gd name="T98" fmla="*/ 718 w 841"/>
              <a:gd name="T99" fmla="*/ 596 h 842"/>
              <a:gd name="T100" fmla="*/ 747 w 841"/>
              <a:gd name="T101" fmla="*/ 439 h 842"/>
              <a:gd name="T102" fmla="*/ 738 w 841"/>
              <a:gd name="T103" fmla="*/ 389 h 842"/>
              <a:gd name="T104" fmla="*/ 778 w 841"/>
              <a:gd name="T105" fmla="*/ 360 h 842"/>
              <a:gd name="T106" fmla="*/ 832 w 841"/>
              <a:gd name="T107" fmla="*/ 421 h 842"/>
              <a:gd name="T108" fmla="*/ 119 w 841"/>
              <a:gd name="T109" fmla="*/ 222 h 842"/>
              <a:gd name="T110" fmla="*/ 149 w 841"/>
              <a:gd name="T111" fmla="*/ 238 h 842"/>
              <a:gd name="T112" fmla="*/ 696 w 841"/>
              <a:gd name="T113" fmla="*/ 516 h 842"/>
              <a:gd name="T114" fmla="*/ 279 w 841"/>
              <a:gd name="T115" fmla="*/ 93 h 842"/>
              <a:gd name="T116" fmla="*/ 534 w 841"/>
              <a:gd name="T117" fmla="*/ 169 h 842"/>
              <a:gd name="T118" fmla="*/ 485 w 841"/>
              <a:gd name="T119" fmla="*/ 105 h 842"/>
              <a:gd name="T120" fmla="*/ 184 w 841"/>
              <a:gd name="T121" fmla="*/ 379 h 842"/>
              <a:gd name="T122" fmla="*/ 157 w 841"/>
              <a:gd name="T123" fmla="*/ 392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41" h="842">
                <a:moveTo>
                  <a:pt x="554" y="253"/>
                </a:moveTo>
                <a:cubicBezTo>
                  <a:pt x="554" y="251"/>
                  <a:pt x="552" y="247"/>
                  <a:pt x="549" y="252"/>
                </a:cubicBezTo>
                <a:cubicBezTo>
                  <a:pt x="548" y="254"/>
                  <a:pt x="553" y="255"/>
                  <a:pt x="554" y="253"/>
                </a:cubicBezTo>
                <a:close/>
                <a:moveTo>
                  <a:pt x="763" y="566"/>
                </a:moveTo>
                <a:cubicBezTo>
                  <a:pt x="759" y="565"/>
                  <a:pt x="758" y="573"/>
                  <a:pt x="755" y="578"/>
                </a:cubicBezTo>
                <a:cubicBezTo>
                  <a:pt x="751" y="584"/>
                  <a:pt x="747" y="589"/>
                  <a:pt x="746" y="588"/>
                </a:cubicBezTo>
                <a:cubicBezTo>
                  <a:pt x="745" y="588"/>
                  <a:pt x="737" y="593"/>
                  <a:pt x="739" y="600"/>
                </a:cubicBezTo>
                <a:cubicBezTo>
                  <a:pt x="740" y="606"/>
                  <a:pt x="740" y="613"/>
                  <a:pt x="737" y="617"/>
                </a:cubicBezTo>
                <a:cubicBezTo>
                  <a:pt x="734" y="621"/>
                  <a:pt x="738" y="629"/>
                  <a:pt x="737" y="634"/>
                </a:cubicBezTo>
                <a:cubicBezTo>
                  <a:pt x="735" y="639"/>
                  <a:pt x="737" y="642"/>
                  <a:pt x="742" y="642"/>
                </a:cubicBezTo>
                <a:cubicBezTo>
                  <a:pt x="746" y="641"/>
                  <a:pt x="748" y="638"/>
                  <a:pt x="751" y="632"/>
                </a:cubicBezTo>
                <a:cubicBezTo>
                  <a:pt x="754" y="626"/>
                  <a:pt x="754" y="620"/>
                  <a:pt x="757" y="615"/>
                </a:cubicBezTo>
                <a:cubicBezTo>
                  <a:pt x="759" y="609"/>
                  <a:pt x="762" y="598"/>
                  <a:pt x="763" y="595"/>
                </a:cubicBezTo>
                <a:cubicBezTo>
                  <a:pt x="764" y="592"/>
                  <a:pt x="766" y="583"/>
                  <a:pt x="766" y="578"/>
                </a:cubicBezTo>
                <a:cubicBezTo>
                  <a:pt x="766" y="573"/>
                  <a:pt x="765" y="567"/>
                  <a:pt x="763" y="566"/>
                </a:cubicBezTo>
                <a:close/>
                <a:moveTo>
                  <a:pt x="143" y="130"/>
                </a:moveTo>
                <a:cubicBezTo>
                  <a:pt x="142" y="131"/>
                  <a:pt x="148" y="133"/>
                  <a:pt x="149" y="131"/>
                </a:cubicBezTo>
                <a:cubicBezTo>
                  <a:pt x="150" y="129"/>
                  <a:pt x="146" y="126"/>
                  <a:pt x="143" y="130"/>
                </a:cubicBezTo>
                <a:close/>
                <a:moveTo>
                  <a:pt x="586" y="254"/>
                </a:moveTo>
                <a:cubicBezTo>
                  <a:pt x="589" y="250"/>
                  <a:pt x="584" y="245"/>
                  <a:pt x="582" y="245"/>
                </a:cubicBezTo>
                <a:cubicBezTo>
                  <a:pt x="578" y="245"/>
                  <a:pt x="576" y="253"/>
                  <a:pt x="579" y="255"/>
                </a:cubicBezTo>
                <a:cubicBezTo>
                  <a:pt x="582" y="258"/>
                  <a:pt x="584" y="258"/>
                  <a:pt x="586" y="254"/>
                </a:cubicBezTo>
                <a:close/>
                <a:moveTo>
                  <a:pt x="606" y="269"/>
                </a:moveTo>
                <a:cubicBezTo>
                  <a:pt x="609" y="270"/>
                  <a:pt x="610" y="273"/>
                  <a:pt x="612" y="274"/>
                </a:cubicBezTo>
                <a:cubicBezTo>
                  <a:pt x="614" y="274"/>
                  <a:pt x="619" y="274"/>
                  <a:pt x="617" y="269"/>
                </a:cubicBezTo>
                <a:cubicBezTo>
                  <a:pt x="615" y="264"/>
                  <a:pt x="612" y="263"/>
                  <a:pt x="610" y="263"/>
                </a:cubicBezTo>
                <a:cubicBezTo>
                  <a:pt x="609" y="263"/>
                  <a:pt x="604" y="261"/>
                  <a:pt x="601" y="263"/>
                </a:cubicBezTo>
                <a:cubicBezTo>
                  <a:pt x="600" y="264"/>
                  <a:pt x="604" y="268"/>
                  <a:pt x="606" y="269"/>
                </a:cubicBezTo>
                <a:close/>
                <a:moveTo>
                  <a:pt x="158" y="131"/>
                </a:moveTo>
                <a:cubicBezTo>
                  <a:pt x="154" y="133"/>
                  <a:pt x="157" y="136"/>
                  <a:pt x="160" y="134"/>
                </a:cubicBezTo>
                <a:cubicBezTo>
                  <a:pt x="163" y="133"/>
                  <a:pt x="162" y="130"/>
                  <a:pt x="158" y="131"/>
                </a:cubicBezTo>
                <a:close/>
                <a:moveTo>
                  <a:pt x="421" y="0"/>
                </a:moveTo>
                <a:cubicBezTo>
                  <a:pt x="189" y="0"/>
                  <a:pt x="0" y="189"/>
                  <a:pt x="0" y="421"/>
                </a:cubicBezTo>
                <a:cubicBezTo>
                  <a:pt x="0" y="653"/>
                  <a:pt x="189" y="842"/>
                  <a:pt x="421" y="842"/>
                </a:cubicBezTo>
                <a:cubicBezTo>
                  <a:pt x="653" y="842"/>
                  <a:pt x="841" y="653"/>
                  <a:pt x="841" y="421"/>
                </a:cubicBezTo>
                <a:cubicBezTo>
                  <a:pt x="841" y="189"/>
                  <a:pt x="653" y="0"/>
                  <a:pt x="421" y="0"/>
                </a:cubicBezTo>
                <a:close/>
                <a:moveTo>
                  <a:pt x="755" y="227"/>
                </a:moveTo>
                <a:cubicBezTo>
                  <a:pt x="757" y="225"/>
                  <a:pt x="762" y="230"/>
                  <a:pt x="764" y="228"/>
                </a:cubicBezTo>
                <a:cubicBezTo>
                  <a:pt x="767" y="226"/>
                  <a:pt x="769" y="223"/>
                  <a:pt x="770" y="223"/>
                </a:cubicBezTo>
                <a:cubicBezTo>
                  <a:pt x="771" y="222"/>
                  <a:pt x="777" y="225"/>
                  <a:pt x="778" y="228"/>
                </a:cubicBezTo>
                <a:cubicBezTo>
                  <a:pt x="779" y="231"/>
                  <a:pt x="783" y="236"/>
                  <a:pt x="782" y="237"/>
                </a:cubicBezTo>
                <a:cubicBezTo>
                  <a:pt x="781" y="238"/>
                  <a:pt x="776" y="239"/>
                  <a:pt x="774" y="236"/>
                </a:cubicBezTo>
                <a:cubicBezTo>
                  <a:pt x="772" y="233"/>
                  <a:pt x="767" y="235"/>
                  <a:pt x="767" y="241"/>
                </a:cubicBezTo>
                <a:cubicBezTo>
                  <a:pt x="767" y="246"/>
                  <a:pt x="769" y="242"/>
                  <a:pt x="771" y="244"/>
                </a:cubicBezTo>
                <a:cubicBezTo>
                  <a:pt x="773" y="247"/>
                  <a:pt x="773" y="249"/>
                  <a:pt x="775" y="252"/>
                </a:cubicBezTo>
                <a:cubicBezTo>
                  <a:pt x="776" y="255"/>
                  <a:pt x="778" y="255"/>
                  <a:pt x="780" y="257"/>
                </a:cubicBezTo>
                <a:cubicBezTo>
                  <a:pt x="781" y="260"/>
                  <a:pt x="776" y="262"/>
                  <a:pt x="778" y="265"/>
                </a:cubicBezTo>
                <a:cubicBezTo>
                  <a:pt x="781" y="268"/>
                  <a:pt x="782" y="280"/>
                  <a:pt x="783" y="283"/>
                </a:cubicBezTo>
                <a:cubicBezTo>
                  <a:pt x="783" y="286"/>
                  <a:pt x="776" y="287"/>
                  <a:pt x="774" y="286"/>
                </a:cubicBezTo>
                <a:cubicBezTo>
                  <a:pt x="772" y="285"/>
                  <a:pt x="766" y="281"/>
                  <a:pt x="763" y="280"/>
                </a:cubicBezTo>
                <a:cubicBezTo>
                  <a:pt x="761" y="279"/>
                  <a:pt x="759" y="266"/>
                  <a:pt x="762" y="267"/>
                </a:cubicBezTo>
                <a:cubicBezTo>
                  <a:pt x="765" y="268"/>
                  <a:pt x="766" y="267"/>
                  <a:pt x="768" y="263"/>
                </a:cubicBezTo>
                <a:cubicBezTo>
                  <a:pt x="771" y="259"/>
                  <a:pt x="764" y="256"/>
                  <a:pt x="761" y="255"/>
                </a:cubicBezTo>
                <a:cubicBezTo>
                  <a:pt x="759" y="253"/>
                  <a:pt x="754" y="242"/>
                  <a:pt x="752" y="239"/>
                </a:cubicBezTo>
                <a:cubicBezTo>
                  <a:pt x="750" y="235"/>
                  <a:pt x="751" y="230"/>
                  <a:pt x="755" y="227"/>
                </a:cubicBezTo>
                <a:close/>
                <a:moveTo>
                  <a:pt x="677" y="234"/>
                </a:moveTo>
                <a:cubicBezTo>
                  <a:pt x="679" y="232"/>
                  <a:pt x="681" y="228"/>
                  <a:pt x="683" y="223"/>
                </a:cubicBezTo>
                <a:cubicBezTo>
                  <a:pt x="685" y="218"/>
                  <a:pt x="688" y="218"/>
                  <a:pt x="690" y="219"/>
                </a:cubicBezTo>
                <a:cubicBezTo>
                  <a:pt x="692" y="219"/>
                  <a:pt x="697" y="229"/>
                  <a:pt x="698" y="232"/>
                </a:cubicBezTo>
                <a:cubicBezTo>
                  <a:pt x="699" y="235"/>
                  <a:pt x="703" y="231"/>
                  <a:pt x="704" y="230"/>
                </a:cubicBezTo>
                <a:cubicBezTo>
                  <a:pt x="706" y="229"/>
                  <a:pt x="708" y="227"/>
                  <a:pt x="708" y="224"/>
                </a:cubicBezTo>
                <a:cubicBezTo>
                  <a:pt x="708" y="222"/>
                  <a:pt x="711" y="221"/>
                  <a:pt x="715" y="221"/>
                </a:cubicBezTo>
                <a:cubicBezTo>
                  <a:pt x="718" y="221"/>
                  <a:pt x="715" y="225"/>
                  <a:pt x="713" y="226"/>
                </a:cubicBezTo>
                <a:cubicBezTo>
                  <a:pt x="711" y="226"/>
                  <a:pt x="712" y="229"/>
                  <a:pt x="717" y="231"/>
                </a:cubicBezTo>
                <a:cubicBezTo>
                  <a:pt x="721" y="233"/>
                  <a:pt x="725" y="239"/>
                  <a:pt x="730" y="243"/>
                </a:cubicBezTo>
                <a:cubicBezTo>
                  <a:pt x="735" y="247"/>
                  <a:pt x="736" y="254"/>
                  <a:pt x="733" y="254"/>
                </a:cubicBezTo>
                <a:cubicBezTo>
                  <a:pt x="730" y="255"/>
                  <a:pt x="722" y="255"/>
                  <a:pt x="719" y="255"/>
                </a:cubicBezTo>
                <a:cubicBezTo>
                  <a:pt x="716" y="254"/>
                  <a:pt x="711" y="249"/>
                  <a:pt x="706" y="248"/>
                </a:cubicBezTo>
                <a:cubicBezTo>
                  <a:pt x="702" y="246"/>
                  <a:pt x="696" y="246"/>
                  <a:pt x="694" y="249"/>
                </a:cubicBezTo>
                <a:cubicBezTo>
                  <a:pt x="692" y="253"/>
                  <a:pt x="685" y="251"/>
                  <a:pt x="682" y="251"/>
                </a:cubicBezTo>
                <a:cubicBezTo>
                  <a:pt x="679" y="250"/>
                  <a:pt x="676" y="255"/>
                  <a:pt x="675" y="253"/>
                </a:cubicBezTo>
                <a:cubicBezTo>
                  <a:pt x="675" y="253"/>
                  <a:pt x="677" y="244"/>
                  <a:pt x="674" y="243"/>
                </a:cubicBezTo>
                <a:cubicBezTo>
                  <a:pt x="672" y="242"/>
                  <a:pt x="675" y="236"/>
                  <a:pt x="677" y="234"/>
                </a:cubicBezTo>
                <a:close/>
                <a:moveTo>
                  <a:pt x="671" y="148"/>
                </a:moveTo>
                <a:cubicBezTo>
                  <a:pt x="668" y="148"/>
                  <a:pt x="664" y="148"/>
                  <a:pt x="657" y="147"/>
                </a:cubicBezTo>
                <a:cubicBezTo>
                  <a:pt x="651" y="147"/>
                  <a:pt x="643" y="147"/>
                  <a:pt x="643" y="148"/>
                </a:cubicBezTo>
                <a:cubicBezTo>
                  <a:pt x="644" y="149"/>
                  <a:pt x="653" y="153"/>
                  <a:pt x="650" y="155"/>
                </a:cubicBezTo>
                <a:cubicBezTo>
                  <a:pt x="647" y="157"/>
                  <a:pt x="644" y="154"/>
                  <a:pt x="640" y="154"/>
                </a:cubicBezTo>
                <a:cubicBezTo>
                  <a:pt x="636" y="153"/>
                  <a:pt x="634" y="159"/>
                  <a:pt x="633" y="163"/>
                </a:cubicBezTo>
                <a:cubicBezTo>
                  <a:pt x="632" y="166"/>
                  <a:pt x="636" y="173"/>
                  <a:pt x="630" y="170"/>
                </a:cubicBezTo>
                <a:cubicBezTo>
                  <a:pt x="623" y="168"/>
                  <a:pt x="619" y="167"/>
                  <a:pt x="617" y="168"/>
                </a:cubicBezTo>
                <a:cubicBezTo>
                  <a:pt x="616" y="169"/>
                  <a:pt x="613" y="172"/>
                  <a:pt x="609" y="173"/>
                </a:cubicBezTo>
                <a:cubicBezTo>
                  <a:pt x="605" y="174"/>
                  <a:pt x="605" y="178"/>
                  <a:pt x="600" y="178"/>
                </a:cubicBezTo>
                <a:cubicBezTo>
                  <a:pt x="599" y="178"/>
                  <a:pt x="599" y="178"/>
                  <a:pt x="599" y="178"/>
                </a:cubicBezTo>
                <a:cubicBezTo>
                  <a:pt x="603" y="162"/>
                  <a:pt x="613" y="167"/>
                  <a:pt x="613" y="167"/>
                </a:cubicBezTo>
                <a:cubicBezTo>
                  <a:pt x="613" y="167"/>
                  <a:pt x="618" y="161"/>
                  <a:pt x="616" y="158"/>
                </a:cubicBezTo>
                <a:cubicBezTo>
                  <a:pt x="615" y="154"/>
                  <a:pt x="621" y="147"/>
                  <a:pt x="622" y="146"/>
                </a:cubicBezTo>
                <a:cubicBezTo>
                  <a:pt x="623" y="145"/>
                  <a:pt x="627" y="139"/>
                  <a:pt x="621" y="137"/>
                </a:cubicBezTo>
                <a:cubicBezTo>
                  <a:pt x="616" y="134"/>
                  <a:pt x="611" y="133"/>
                  <a:pt x="616" y="128"/>
                </a:cubicBezTo>
                <a:cubicBezTo>
                  <a:pt x="622" y="123"/>
                  <a:pt x="626" y="129"/>
                  <a:pt x="632" y="121"/>
                </a:cubicBezTo>
                <a:cubicBezTo>
                  <a:pt x="638" y="114"/>
                  <a:pt x="629" y="111"/>
                  <a:pt x="637" y="111"/>
                </a:cubicBezTo>
                <a:cubicBezTo>
                  <a:pt x="644" y="111"/>
                  <a:pt x="652" y="112"/>
                  <a:pt x="651" y="114"/>
                </a:cubicBezTo>
                <a:cubicBezTo>
                  <a:pt x="649" y="117"/>
                  <a:pt x="641" y="121"/>
                  <a:pt x="636" y="124"/>
                </a:cubicBezTo>
                <a:cubicBezTo>
                  <a:pt x="631" y="126"/>
                  <a:pt x="633" y="131"/>
                  <a:pt x="635" y="134"/>
                </a:cubicBezTo>
                <a:cubicBezTo>
                  <a:pt x="637" y="136"/>
                  <a:pt x="639" y="143"/>
                  <a:pt x="642" y="142"/>
                </a:cubicBezTo>
                <a:cubicBezTo>
                  <a:pt x="646" y="142"/>
                  <a:pt x="650" y="139"/>
                  <a:pt x="654" y="139"/>
                </a:cubicBezTo>
                <a:cubicBezTo>
                  <a:pt x="658" y="140"/>
                  <a:pt x="666" y="140"/>
                  <a:pt x="667" y="140"/>
                </a:cubicBezTo>
                <a:cubicBezTo>
                  <a:pt x="668" y="140"/>
                  <a:pt x="674" y="147"/>
                  <a:pt x="671" y="148"/>
                </a:cubicBezTo>
                <a:close/>
                <a:moveTo>
                  <a:pt x="205" y="669"/>
                </a:moveTo>
                <a:cubicBezTo>
                  <a:pt x="203" y="671"/>
                  <a:pt x="199" y="671"/>
                  <a:pt x="201" y="674"/>
                </a:cubicBezTo>
                <a:cubicBezTo>
                  <a:pt x="204" y="677"/>
                  <a:pt x="199" y="678"/>
                  <a:pt x="199" y="679"/>
                </a:cubicBezTo>
                <a:cubicBezTo>
                  <a:pt x="199" y="681"/>
                  <a:pt x="203" y="688"/>
                  <a:pt x="202" y="691"/>
                </a:cubicBezTo>
                <a:cubicBezTo>
                  <a:pt x="201" y="693"/>
                  <a:pt x="200" y="697"/>
                  <a:pt x="199" y="700"/>
                </a:cubicBezTo>
                <a:cubicBezTo>
                  <a:pt x="199" y="702"/>
                  <a:pt x="196" y="705"/>
                  <a:pt x="197" y="708"/>
                </a:cubicBezTo>
                <a:cubicBezTo>
                  <a:pt x="199" y="712"/>
                  <a:pt x="195" y="710"/>
                  <a:pt x="195" y="714"/>
                </a:cubicBezTo>
                <a:cubicBezTo>
                  <a:pt x="196" y="717"/>
                  <a:pt x="199" y="716"/>
                  <a:pt x="199" y="720"/>
                </a:cubicBezTo>
                <a:cubicBezTo>
                  <a:pt x="199" y="725"/>
                  <a:pt x="197" y="726"/>
                  <a:pt x="198" y="729"/>
                </a:cubicBezTo>
                <a:cubicBezTo>
                  <a:pt x="198" y="732"/>
                  <a:pt x="201" y="736"/>
                  <a:pt x="201" y="737"/>
                </a:cubicBezTo>
                <a:cubicBezTo>
                  <a:pt x="201" y="738"/>
                  <a:pt x="200" y="742"/>
                  <a:pt x="198" y="744"/>
                </a:cubicBezTo>
                <a:cubicBezTo>
                  <a:pt x="196" y="747"/>
                  <a:pt x="194" y="749"/>
                  <a:pt x="195" y="751"/>
                </a:cubicBezTo>
                <a:cubicBezTo>
                  <a:pt x="196" y="752"/>
                  <a:pt x="199" y="754"/>
                  <a:pt x="199" y="755"/>
                </a:cubicBezTo>
                <a:cubicBezTo>
                  <a:pt x="198" y="756"/>
                  <a:pt x="196" y="760"/>
                  <a:pt x="197" y="762"/>
                </a:cubicBezTo>
                <a:cubicBezTo>
                  <a:pt x="197" y="764"/>
                  <a:pt x="201" y="764"/>
                  <a:pt x="202" y="765"/>
                </a:cubicBezTo>
                <a:cubicBezTo>
                  <a:pt x="203" y="766"/>
                  <a:pt x="201" y="767"/>
                  <a:pt x="200" y="768"/>
                </a:cubicBezTo>
                <a:cubicBezTo>
                  <a:pt x="86" y="695"/>
                  <a:pt x="9" y="567"/>
                  <a:pt x="9" y="421"/>
                </a:cubicBezTo>
                <a:cubicBezTo>
                  <a:pt x="9" y="398"/>
                  <a:pt x="11" y="376"/>
                  <a:pt x="15" y="354"/>
                </a:cubicBezTo>
                <a:cubicBezTo>
                  <a:pt x="15" y="354"/>
                  <a:pt x="15" y="354"/>
                  <a:pt x="15" y="354"/>
                </a:cubicBezTo>
                <a:cubicBezTo>
                  <a:pt x="15" y="357"/>
                  <a:pt x="17" y="358"/>
                  <a:pt x="18" y="359"/>
                </a:cubicBezTo>
                <a:cubicBezTo>
                  <a:pt x="20" y="359"/>
                  <a:pt x="22" y="368"/>
                  <a:pt x="25" y="364"/>
                </a:cubicBezTo>
                <a:cubicBezTo>
                  <a:pt x="27" y="360"/>
                  <a:pt x="21" y="354"/>
                  <a:pt x="20" y="352"/>
                </a:cubicBezTo>
                <a:cubicBezTo>
                  <a:pt x="18" y="350"/>
                  <a:pt x="19" y="345"/>
                  <a:pt x="17" y="341"/>
                </a:cubicBezTo>
                <a:cubicBezTo>
                  <a:pt x="18" y="339"/>
                  <a:pt x="18" y="337"/>
                  <a:pt x="18" y="335"/>
                </a:cubicBezTo>
                <a:cubicBezTo>
                  <a:pt x="20" y="337"/>
                  <a:pt x="21" y="338"/>
                  <a:pt x="21" y="340"/>
                </a:cubicBezTo>
                <a:cubicBezTo>
                  <a:pt x="24" y="343"/>
                  <a:pt x="28" y="357"/>
                  <a:pt x="30" y="357"/>
                </a:cubicBezTo>
                <a:cubicBezTo>
                  <a:pt x="31" y="357"/>
                  <a:pt x="36" y="364"/>
                  <a:pt x="36" y="364"/>
                </a:cubicBezTo>
                <a:cubicBezTo>
                  <a:pt x="36" y="364"/>
                  <a:pt x="38" y="371"/>
                  <a:pt x="37" y="373"/>
                </a:cubicBezTo>
                <a:cubicBezTo>
                  <a:pt x="36" y="375"/>
                  <a:pt x="38" y="382"/>
                  <a:pt x="40" y="384"/>
                </a:cubicBezTo>
                <a:cubicBezTo>
                  <a:pt x="43" y="386"/>
                  <a:pt x="52" y="386"/>
                  <a:pt x="53" y="393"/>
                </a:cubicBezTo>
                <a:cubicBezTo>
                  <a:pt x="53" y="395"/>
                  <a:pt x="55" y="405"/>
                  <a:pt x="58" y="405"/>
                </a:cubicBezTo>
                <a:cubicBezTo>
                  <a:pt x="62" y="405"/>
                  <a:pt x="67" y="402"/>
                  <a:pt x="68" y="404"/>
                </a:cubicBezTo>
                <a:cubicBezTo>
                  <a:pt x="69" y="405"/>
                  <a:pt x="72" y="412"/>
                  <a:pt x="74" y="408"/>
                </a:cubicBezTo>
                <a:cubicBezTo>
                  <a:pt x="76" y="404"/>
                  <a:pt x="77" y="403"/>
                  <a:pt x="80" y="403"/>
                </a:cubicBezTo>
                <a:cubicBezTo>
                  <a:pt x="83" y="403"/>
                  <a:pt x="84" y="407"/>
                  <a:pt x="86" y="409"/>
                </a:cubicBezTo>
                <a:cubicBezTo>
                  <a:pt x="88" y="412"/>
                  <a:pt x="93" y="418"/>
                  <a:pt x="96" y="418"/>
                </a:cubicBezTo>
                <a:cubicBezTo>
                  <a:pt x="98" y="418"/>
                  <a:pt x="102" y="422"/>
                  <a:pt x="104" y="421"/>
                </a:cubicBezTo>
                <a:cubicBezTo>
                  <a:pt x="105" y="419"/>
                  <a:pt x="108" y="422"/>
                  <a:pt x="110" y="423"/>
                </a:cubicBezTo>
                <a:cubicBezTo>
                  <a:pt x="112" y="424"/>
                  <a:pt x="115" y="428"/>
                  <a:pt x="114" y="434"/>
                </a:cubicBezTo>
                <a:cubicBezTo>
                  <a:pt x="114" y="440"/>
                  <a:pt x="120" y="442"/>
                  <a:pt x="122" y="444"/>
                </a:cubicBezTo>
                <a:cubicBezTo>
                  <a:pt x="124" y="445"/>
                  <a:pt x="128" y="449"/>
                  <a:pt x="130" y="452"/>
                </a:cubicBezTo>
                <a:cubicBezTo>
                  <a:pt x="132" y="454"/>
                  <a:pt x="136" y="455"/>
                  <a:pt x="137" y="457"/>
                </a:cubicBezTo>
                <a:cubicBezTo>
                  <a:pt x="139" y="458"/>
                  <a:pt x="139" y="461"/>
                  <a:pt x="143" y="459"/>
                </a:cubicBezTo>
                <a:cubicBezTo>
                  <a:pt x="146" y="456"/>
                  <a:pt x="146" y="451"/>
                  <a:pt x="146" y="451"/>
                </a:cubicBezTo>
                <a:cubicBezTo>
                  <a:pt x="146" y="451"/>
                  <a:pt x="150" y="451"/>
                  <a:pt x="152" y="453"/>
                </a:cubicBezTo>
                <a:cubicBezTo>
                  <a:pt x="154" y="455"/>
                  <a:pt x="155" y="462"/>
                  <a:pt x="156" y="463"/>
                </a:cubicBezTo>
                <a:cubicBezTo>
                  <a:pt x="158" y="464"/>
                  <a:pt x="160" y="472"/>
                  <a:pt x="159" y="478"/>
                </a:cubicBezTo>
                <a:cubicBezTo>
                  <a:pt x="157" y="483"/>
                  <a:pt x="158" y="489"/>
                  <a:pt x="156" y="489"/>
                </a:cubicBezTo>
                <a:cubicBezTo>
                  <a:pt x="155" y="489"/>
                  <a:pt x="150" y="494"/>
                  <a:pt x="148" y="496"/>
                </a:cubicBezTo>
                <a:cubicBezTo>
                  <a:pt x="146" y="497"/>
                  <a:pt x="142" y="506"/>
                  <a:pt x="143" y="508"/>
                </a:cubicBezTo>
                <a:cubicBezTo>
                  <a:pt x="143" y="511"/>
                  <a:pt x="145" y="519"/>
                  <a:pt x="144" y="523"/>
                </a:cubicBezTo>
                <a:cubicBezTo>
                  <a:pt x="144" y="526"/>
                  <a:pt x="141" y="530"/>
                  <a:pt x="142" y="535"/>
                </a:cubicBezTo>
                <a:cubicBezTo>
                  <a:pt x="144" y="541"/>
                  <a:pt x="152" y="543"/>
                  <a:pt x="153" y="548"/>
                </a:cubicBezTo>
                <a:cubicBezTo>
                  <a:pt x="154" y="553"/>
                  <a:pt x="160" y="565"/>
                  <a:pt x="161" y="570"/>
                </a:cubicBezTo>
                <a:cubicBezTo>
                  <a:pt x="163" y="575"/>
                  <a:pt x="167" y="581"/>
                  <a:pt x="168" y="588"/>
                </a:cubicBezTo>
                <a:cubicBezTo>
                  <a:pt x="168" y="595"/>
                  <a:pt x="181" y="600"/>
                  <a:pt x="183" y="600"/>
                </a:cubicBezTo>
                <a:cubicBezTo>
                  <a:pt x="185" y="601"/>
                  <a:pt x="189" y="605"/>
                  <a:pt x="192" y="607"/>
                </a:cubicBezTo>
                <a:cubicBezTo>
                  <a:pt x="195" y="609"/>
                  <a:pt x="198" y="612"/>
                  <a:pt x="201" y="616"/>
                </a:cubicBezTo>
                <a:cubicBezTo>
                  <a:pt x="203" y="620"/>
                  <a:pt x="203" y="625"/>
                  <a:pt x="203" y="627"/>
                </a:cubicBezTo>
                <a:cubicBezTo>
                  <a:pt x="203" y="628"/>
                  <a:pt x="203" y="643"/>
                  <a:pt x="203" y="651"/>
                </a:cubicBezTo>
                <a:cubicBezTo>
                  <a:pt x="203" y="659"/>
                  <a:pt x="208" y="667"/>
                  <a:pt x="205" y="669"/>
                </a:cubicBezTo>
                <a:close/>
                <a:moveTo>
                  <a:pt x="226" y="781"/>
                </a:moveTo>
                <a:cubicBezTo>
                  <a:pt x="225" y="781"/>
                  <a:pt x="225" y="782"/>
                  <a:pt x="224" y="782"/>
                </a:cubicBezTo>
                <a:cubicBezTo>
                  <a:pt x="224" y="782"/>
                  <a:pt x="223" y="781"/>
                  <a:pt x="223" y="781"/>
                </a:cubicBezTo>
                <a:cubicBezTo>
                  <a:pt x="223" y="781"/>
                  <a:pt x="223" y="780"/>
                  <a:pt x="223" y="779"/>
                </a:cubicBezTo>
                <a:cubicBezTo>
                  <a:pt x="223" y="776"/>
                  <a:pt x="229" y="779"/>
                  <a:pt x="226" y="781"/>
                </a:cubicBezTo>
                <a:close/>
                <a:moveTo>
                  <a:pt x="421" y="832"/>
                </a:moveTo>
                <a:cubicBezTo>
                  <a:pt x="353" y="832"/>
                  <a:pt x="289" y="816"/>
                  <a:pt x="233" y="787"/>
                </a:cubicBezTo>
                <a:cubicBezTo>
                  <a:pt x="236" y="787"/>
                  <a:pt x="241" y="786"/>
                  <a:pt x="243" y="785"/>
                </a:cubicBezTo>
                <a:cubicBezTo>
                  <a:pt x="244" y="785"/>
                  <a:pt x="252" y="784"/>
                  <a:pt x="252" y="783"/>
                </a:cubicBezTo>
                <a:cubicBezTo>
                  <a:pt x="253" y="783"/>
                  <a:pt x="246" y="783"/>
                  <a:pt x="242" y="782"/>
                </a:cubicBezTo>
                <a:cubicBezTo>
                  <a:pt x="238" y="781"/>
                  <a:pt x="231" y="777"/>
                  <a:pt x="230" y="775"/>
                </a:cubicBezTo>
                <a:cubicBezTo>
                  <a:pt x="229" y="773"/>
                  <a:pt x="228" y="769"/>
                  <a:pt x="230" y="768"/>
                </a:cubicBezTo>
                <a:cubicBezTo>
                  <a:pt x="233" y="767"/>
                  <a:pt x="238" y="763"/>
                  <a:pt x="240" y="762"/>
                </a:cubicBezTo>
                <a:cubicBezTo>
                  <a:pt x="241" y="761"/>
                  <a:pt x="243" y="756"/>
                  <a:pt x="241" y="756"/>
                </a:cubicBezTo>
                <a:cubicBezTo>
                  <a:pt x="240" y="755"/>
                  <a:pt x="234" y="755"/>
                  <a:pt x="233" y="754"/>
                </a:cubicBezTo>
                <a:cubicBezTo>
                  <a:pt x="232" y="753"/>
                  <a:pt x="232" y="752"/>
                  <a:pt x="235" y="750"/>
                </a:cubicBezTo>
                <a:cubicBezTo>
                  <a:pt x="239" y="747"/>
                  <a:pt x="240" y="744"/>
                  <a:pt x="242" y="743"/>
                </a:cubicBezTo>
                <a:cubicBezTo>
                  <a:pt x="243" y="742"/>
                  <a:pt x="246" y="740"/>
                  <a:pt x="247" y="737"/>
                </a:cubicBezTo>
                <a:cubicBezTo>
                  <a:pt x="248" y="735"/>
                  <a:pt x="245" y="736"/>
                  <a:pt x="243" y="736"/>
                </a:cubicBezTo>
                <a:cubicBezTo>
                  <a:pt x="241" y="736"/>
                  <a:pt x="239" y="732"/>
                  <a:pt x="238" y="730"/>
                </a:cubicBezTo>
                <a:cubicBezTo>
                  <a:pt x="238" y="728"/>
                  <a:pt x="245" y="731"/>
                  <a:pt x="249" y="732"/>
                </a:cubicBezTo>
                <a:cubicBezTo>
                  <a:pt x="254" y="733"/>
                  <a:pt x="251" y="730"/>
                  <a:pt x="251" y="728"/>
                </a:cubicBezTo>
                <a:cubicBezTo>
                  <a:pt x="250" y="726"/>
                  <a:pt x="251" y="722"/>
                  <a:pt x="253" y="723"/>
                </a:cubicBezTo>
                <a:cubicBezTo>
                  <a:pt x="256" y="725"/>
                  <a:pt x="268" y="724"/>
                  <a:pt x="270" y="723"/>
                </a:cubicBezTo>
                <a:cubicBezTo>
                  <a:pt x="272" y="723"/>
                  <a:pt x="275" y="716"/>
                  <a:pt x="277" y="714"/>
                </a:cubicBezTo>
                <a:cubicBezTo>
                  <a:pt x="278" y="712"/>
                  <a:pt x="278" y="710"/>
                  <a:pt x="276" y="709"/>
                </a:cubicBezTo>
                <a:cubicBezTo>
                  <a:pt x="274" y="708"/>
                  <a:pt x="268" y="703"/>
                  <a:pt x="267" y="702"/>
                </a:cubicBezTo>
                <a:cubicBezTo>
                  <a:pt x="266" y="701"/>
                  <a:pt x="268" y="693"/>
                  <a:pt x="269" y="691"/>
                </a:cubicBezTo>
                <a:cubicBezTo>
                  <a:pt x="269" y="689"/>
                  <a:pt x="270" y="703"/>
                  <a:pt x="276" y="705"/>
                </a:cubicBezTo>
                <a:cubicBezTo>
                  <a:pt x="282" y="707"/>
                  <a:pt x="285" y="708"/>
                  <a:pt x="290" y="703"/>
                </a:cubicBezTo>
                <a:cubicBezTo>
                  <a:pt x="295" y="699"/>
                  <a:pt x="299" y="695"/>
                  <a:pt x="300" y="692"/>
                </a:cubicBezTo>
                <a:cubicBezTo>
                  <a:pt x="300" y="689"/>
                  <a:pt x="301" y="685"/>
                  <a:pt x="303" y="684"/>
                </a:cubicBezTo>
                <a:cubicBezTo>
                  <a:pt x="305" y="683"/>
                  <a:pt x="307" y="684"/>
                  <a:pt x="309" y="678"/>
                </a:cubicBezTo>
                <a:cubicBezTo>
                  <a:pt x="311" y="673"/>
                  <a:pt x="314" y="677"/>
                  <a:pt x="316" y="672"/>
                </a:cubicBezTo>
                <a:cubicBezTo>
                  <a:pt x="318" y="668"/>
                  <a:pt x="311" y="661"/>
                  <a:pt x="316" y="658"/>
                </a:cubicBezTo>
                <a:cubicBezTo>
                  <a:pt x="321" y="654"/>
                  <a:pt x="330" y="650"/>
                  <a:pt x="330" y="650"/>
                </a:cubicBezTo>
                <a:cubicBezTo>
                  <a:pt x="330" y="650"/>
                  <a:pt x="333" y="649"/>
                  <a:pt x="338" y="647"/>
                </a:cubicBezTo>
                <a:cubicBezTo>
                  <a:pt x="343" y="646"/>
                  <a:pt x="349" y="647"/>
                  <a:pt x="351" y="644"/>
                </a:cubicBezTo>
                <a:cubicBezTo>
                  <a:pt x="353" y="641"/>
                  <a:pt x="354" y="635"/>
                  <a:pt x="357" y="632"/>
                </a:cubicBezTo>
                <a:cubicBezTo>
                  <a:pt x="359" y="629"/>
                  <a:pt x="362" y="624"/>
                  <a:pt x="361" y="621"/>
                </a:cubicBezTo>
                <a:cubicBezTo>
                  <a:pt x="360" y="619"/>
                  <a:pt x="364" y="608"/>
                  <a:pt x="364" y="605"/>
                </a:cubicBezTo>
                <a:cubicBezTo>
                  <a:pt x="363" y="602"/>
                  <a:pt x="359" y="595"/>
                  <a:pt x="366" y="589"/>
                </a:cubicBezTo>
                <a:cubicBezTo>
                  <a:pt x="373" y="583"/>
                  <a:pt x="380" y="574"/>
                  <a:pt x="380" y="571"/>
                </a:cubicBezTo>
                <a:cubicBezTo>
                  <a:pt x="381" y="569"/>
                  <a:pt x="386" y="558"/>
                  <a:pt x="386" y="552"/>
                </a:cubicBezTo>
                <a:cubicBezTo>
                  <a:pt x="385" y="547"/>
                  <a:pt x="380" y="541"/>
                  <a:pt x="377" y="539"/>
                </a:cubicBezTo>
                <a:cubicBezTo>
                  <a:pt x="374" y="538"/>
                  <a:pt x="367" y="537"/>
                  <a:pt x="364" y="533"/>
                </a:cubicBezTo>
                <a:cubicBezTo>
                  <a:pt x="361" y="528"/>
                  <a:pt x="353" y="524"/>
                  <a:pt x="350" y="525"/>
                </a:cubicBezTo>
                <a:cubicBezTo>
                  <a:pt x="348" y="526"/>
                  <a:pt x="343" y="527"/>
                  <a:pt x="339" y="525"/>
                </a:cubicBezTo>
                <a:cubicBezTo>
                  <a:pt x="335" y="522"/>
                  <a:pt x="329" y="519"/>
                  <a:pt x="327" y="516"/>
                </a:cubicBezTo>
                <a:cubicBezTo>
                  <a:pt x="325" y="514"/>
                  <a:pt x="319" y="512"/>
                  <a:pt x="316" y="512"/>
                </a:cubicBezTo>
                <a:cubicBezTo>
                  <a:pt x="313" y="512"/>
                  <a:pt x="314" y="510"/>
                  <a:pt x="310" y="517"/>
                </a:cubicBezTo>
                <a:cubicBezTo>
                  <a:pt x="306" y="523"/>
                  <a:pt x="310" y="525"/>
                  <a:pt x="302" y="524"/>
                </a:cubicBezTo>
                <a:cubicBezTo>
                  <a:pt x="295" y="523"/>
                  <a:pt x="303" y="522"/>
                  <a:pt x="307" y="516"/>
                </a:cubicBezTo>
                <a:cubicBezTo>
                  <a:pt x="311" y="510"/>
                  <a:pt x="307" y="506"/>
                  <a:pt x="302" y="507"/>
                </a:cubicBezTo>
                <a:cubicBezTo>
                  <a:pt x="297" y="509"/>
                  <a:pt x="301" y="512"/>
                  <a:pt x="293" y="514"/>
                </a:cubicBezTo>
                <a:cubicBezTo>
                  <a:pt x="286" y="515"/>
                  <a:pt x="286" y="510"/>
                  <a:pt x="291" y="509"/>
                </a:cubicBezTo>
                <a:cubicBezTo>
                  <a:pt x="295" y="508"/>
                  <a:pt x="303" y="503"/>
                  <a:pt x="303" y="501"/>
                </a:cubicBezTo>
                <a:cubicBezTo>
                  <a:pt x="303" y="499"/>
                  <a:pt x="302" y="493"/>
                  <a:pt x="299" y="493"/>
                </a:cubicBezTo>
                <a:cubicBezTo>
                  <a:pt x="295" y="493"/>
                  <a:pt x="296" y="487"/>
                  <a:pt x="290" y="480"/>
                </a:cubicBezTo>
                <a:cubicBezTo>
                  <a:pt x="284" y="473"/>
                  <a:pt x="276" y="465"/>
                  <a:pt x="271" y="466"/>
                </a:cubicBezTo>
                <a:cubicBezTo>
                  <a:pt x="266" y="467"/>
                  <a:pt x="263" y="472"/>
                  <a:pt x="260" y="466"/>
                </a:cubicBezTo>
                <a:cubicBezTo>
                  <a:pt x="257" y="460"/>
                  <a:pt x="254" y="459"/>
                  <a:pt x="252" y="456"/>
                </a:cubicBezTo>
                <a:cubicBezTo>
                  <a:pt x="250" y="452"/>
                  <a:pt x="246" y="455"/>
                  <a:pt x="244" y="454"/>
                </a:cubicBezTo>
                <a:cubicBezTo>
                  <a:pt x="243" y="452"/>
                  <a:pt x="243" y="452"/>
                  <a:pt x="243" y="452"/>
                </a:cubicBezTo>
                <a:cubicBezTo>
                  <a:pt x="243" y="452"/>
                  <a:pt x="237" y="454"/>
                  <a:pt x="240" y="449"/>
                </a:cubicBezTo>
                <a:cubicBezTo>
                  <a:pt x="243" y="444"/>
                  <a:pt x="245" y="435"/>
                  <a:pt x="243" y="435"/>
                </a:cubicBezTo>
                <a:cubicBezTo>
                  <a:pt x="242" y="436"/>
                  <a:pt x="240" y="443"/>
                  <a:pt x="237" y="443"/>
                </a:cubicBezTo>
                <a:cubicBezTo>
                  <a:pt x="235" y="442"/>
                  <a:pt x="237" y="441"/>
                  <a:pt x="233" y="438"/>
                </a:cubicBezTo>
                <a:cubicBezTo>
                  <a:pt x="228" y="435"/>
                  <a:pt x="221" y="437"/>
                  <a:pt x="221" y="440"/>
                </a:cubicBezTo>
                <a:cubicBezTo>
                  <a:pt x="221" y="443"/>
                  <a:pt x="219" y="445"/>
                  <a:pt x="219" y="445"/>
                </a:cubicBezTo>
                <a:cubicBezTo>
                  <a:pt x="219" y="445"/>
                  <a:pt x="218" y="443"/>
                  <a:pt x="216" y="440"/>
                </a:cubicBezTo>
                <a:cubicBezTo>
                  <a:pt x="215" y="437"/>
                  <a:pt x="209" y="436"/>
                  <a:pt x="206" y="439"/>
                </a:cubicBezTo>
                <a:cubicBezTo>
                  <a:pt x="203" y="442"/>
                  <a:pt x="201" y="431"/>
                  <a:pt x="199" y="431"/>
                </a:cubicBezTo>
                <a:cubicBezTo>
                  <a:pt x="197" y="431"/>
                  <a:pt x="192" y="434"/>
                  <a:pt x="190" y="438"/>
                </a:cubicBezTo>
                <a:cubicBezTo>
                  <a:pt x="188" y="443"/>
                  <a:pt x="189" y="450"/>
                  <a:pt x="187" y="450"/>
                </a:cubicBezTo>
                <a:cubicBezTo>
                  <a:pt x="186" y="449"/>
                  <a:pt x="185" y="440"/>
                  <a:pt x="185" y="437"/>
                </a:cubicBezTo>
                <a:cubicBezTo>
                  <a:pt x="186" y="434"/>
                  <a:pt x="191" y="428"/>
                  <a:pt x="187" y="427"/>
                </a:cubicBezTo>
                <a:cubicBezTo>
                  <a:pt x="184" y="426"/>
                  <a:pt x="179" y="432"/>
                  <a:pt x="177" y="433"/>
                </a:cubicBezTo>
                <a:cubicBezTo>
                  <a:pt x="174" y="433"/>
                  <a:pt x="170" y="437"/>
                  <a:pt x="168" y="441"/>
                </a:cubicBezTo>
                <a:cubicBezTo>
                  <a:pt x="165" y="446"/>
                  <a:pt x="164" y="448"/>
                  <a:pt x="162" y="450"/>
                </a:cubicBezTo>
                <a:cubicBezTo>
                  <a:pt x="159" y="451"/>
                  <a:pt x="156" y="450"/>
                  <a:pt x="156" y="448"/>
                </a:cubicBezTo>
                <a:cubicBezTo>
                  <a:pt x="157" y="446"/>
                  <a:pt x="149" y="440"/>
                  <a:pt x="148" y="443"/>
                </a:cubicBezTo>
                <a:cubicBezTo>
                  <a:pt x="147" y="445"/>
                  <a:pt x="143" y="446"/>
                  <a:pt x="140" y="448"/>
                </a:cubicBezTo>
                <a:cubicBezTo>
                  <a:pt x="136" y="450"/>
                  <a:pt x="133" y="445"/>
                  <a:pt x="132" y="443"/>
                </a:cubicBezTo>
                <a:cubicBezTo>
                  <a:pt x="131" y="441"/>
                  <a:pt x="130" y="441"/>
                  <a:pt x="129" y="434"/>
                </a:cubicBezTo>
                <a:cubicBezTo>
                  <a:pt x="129" y="427"/>
                  <a:pt x="130" y="419"/>
                  <a:pt x="131" y="415"/>
                </a:cubicBezTo>
                <a:cubicBezTo>
                  <a:pt x="132" y="411"/>
                  <a:pt x="125" y="403"/>
                  <a:pt x="123" y="403"/>
                </a:cubicBezTo>
                <a:cubicBezTo>
                  <a:pt x="120" y="404"/>
                  <a:pt x="117" y="407"/>
                  <a:pt x="114" y="407"/>
                </a:cubicBezTo>
                <a:cubicBezTo>
                  <a:pt x="112" y="406"/>
                  <a:pt x="113" y="405"/>
                  <a:pt x="109" y="405"/>
                </a:cubicBezTo>
                <a:cubicBezTo>
                  <a:pt x="105" y="405"/>
                  <a:pt x="108" y="404"/>
                  <a:pt x="109" y="399"/>
                </a:cubicBezTo>
                <a:cubicBezTo>
                  <a:pt x="109" y="395"/>
                  <a:pt x="107" y="388"/>
                  <a:pt x="111" y="384"/>
                </a:cubicBezTo>
                <a:cubicBezTo>
                  <a:pt x="116" y="380"/>
                  <a:pt x="114" y="370"/>
                  <a:pt x="112" y="370"/>
                </a:cubicBezTo>
                <a:cubicBezTo>
                  <a:pt x="109" y="369"/>
                  <a:pt x="104" y="371"/>
                  <a:pt x="101" y="371"/>
                </a:cubicBezTo>
                <a:cubicBezTo>
                  <a:pt x="97" y="370"/>
                  <a:pt x="95" y="375"/>
                  <a:pt x="96" y="379"/>
                </a:cubicBezTo>
                <a:cubicBezTo>
                  <a:pt x="97" y="384"/>
                  <a:pt x="94" y="387"/>
                  <a:pt x="93" y="386"/>
                </a:cubicBezTo>
                <a:cubicBezTo>
                  <a:pt x="92" y="386"/>
                  <a:pt x="90" y="383"/>
                  <a:pt x="86" y="388"/>
                </a:cubicBezTo>
                <a:cubicBezTo>
                  <a:pt x="82" y="392"/>
                  <a:pt x="81" y="390"/>
                  <a:pt x="77" y="386"/>
                </a:cubicBezTo>
                <a:cubicBezTo>
                  <a:pt x="73" y="381"/>
                  <a:pt x="69" y="376"/>
                  <a:pt x="68" y="369"/>
                </a:cubicBezTo>
                <a:cubicBezTo>
                  <a:pt x="68" y="362"/>
                  <a:pt x="68" y="355"/>
                  <a:pt x="69" y="351"/>
                </a:cubicBezTo>
                <a:cubicBezTo>
                  <a:pt x="70" y="347"/>
                  <a:pt x="71" y="340"/>
                  <a:pt x="69" y="339"/>
                </a:cubicBezTo>
                <a:cubicBezTo>
                  <a:pt x="67" y="338"/>
                  <a:pt x="71" y="333"/>
                  <a:pt x="74" y="332"/>
                </a:cubicBezTo>
                <a:cubicBezTo>
                  <a:pt x="76" y="331"/>
                  <a:pt x="80" y="326"/>
                  <a:pt x="81" y="324"/>
                </a:cubicBezTo>
                <a:cubicBezTo>
                  <a:pt x="82" y="322"/>
                  <a:pt x="85" y="322"/>
                  <a:pt x="89" y="322"/>
                </a:cubicBezTo>
                <a:cubicBezTo>
                  <a:pt x="93" y="322"/>
                  <a:pt x="94" y="322"/>
                  <a:pt x="98" y="324"/>
                </a:cubicBezTo>
                <a:cubicBezTo>
                  <a:pt x="102" y="327"/>
                  <a:pt x="103" y="323"/>
                  <a:pt x="103" y="321"/>
                </a:cubicBezTo>
                <a:cubicBezTo>
                  <a:pt x="103" y="320"/>
                  <a:pt x="105" y="318"/>
                  <a:pt x="110" y="319"/>
                </a:cubicBezTo>
                <a:cubicBezTo>
                  <a:pt x="114" y="319"/>
                  <a:pt x="120" y="314"/>
                  <a:pt x="121" y="316"/>
                </a:cubicBezTo>
                <a:cubicBezTo>
                  <a:pt x="122" y="317"/>
                  <a:pt x="124" y="323"/>
                  <a:pt x="127" y="321"/>
                </a:cubicBezTo>
                <a:cubicBezTo>
                  <a:pt x="129" y="319"/>
                  <a:pt x="130" y="315"/>
                  <a:pt x="131" y="322"/>
                </a:cubicBezTo>
                <a:cubicBezTo>
                  <a:pt x="131" y="328"/>
                  <a:pt x="133" y="337"/>
                  <a:pt x="136" y="339"/>
                </a:cubicBezTo>
                <a:cubicBezTo>
                  <a:pt x="140" y="340"/>
                  <a:pt x="138" y="347"/>
                  <a:pt x="141" y="347"/>
                </a:cubicBezTo>
                <a:cubicBezTo>
                  <a:pt x="145" y="347"/>
                  <a:pt x="147" y="337"/>
                  <a:pt x="146" y="333"/>
                </a:cubicBezTo>
                <a:cubicBezTo>
                  <a:pt x="145" y="329"/>
                  <a:pt x="143" y="319"/>
                  <a:pt x="141" y="316"/>
                </a:cubicBezTo>
                <a:cubicBezTo>
                  <a:pt x="139" y="313"/>
                  <a:pt x="142" y="307"/>
                  <a:pt x="146" y="305"/>
                </a:cubicBezTo>
                <a:cubicBezTo>
                  <a:pt x="150" y="302"/>
                  <a:pt x="157" y="291"/>
                  <a:pt x="160" y="288"/>
                </a:cubicBezTo>
                <a:cubicBezTo>
                  <a:pt x="163" y="285"/>
                  <a:pt x="173" y="283"/>
                  <a:pt x="170" y="279"/>
                </a:cubicBezTo>
                <a:cubicBezTo>
                  <a:pt x="168" y="275"/>
                  <a:pt x="166" y="271"/>
                  <a:pt x="166" y="268"/>
                </a:cubicBezTo>
                <a:cubicBezTo>
                  <a:pt x="166" y="265"/>
                  <a:pt x="169" y="266"/>
                  <a:pt x="170" y="268"/>
                </a:cubicBezTo>
                <a:cubicBezTo>
                  <a:pt x="171" y="270"/>
                  <a:pt x="176" y="265"/>
                  <a:pt x="175" y="262"/>
                </a:cubicBezTo>
                <a:cubicBezTo>
                  <a:pt x="174" y="259"/>
                  <a:pt x="174" y="256"/>
                  <a:pt x="177" y="256"/>
                </a:cubicBezTo>
                <a:cubicBezTo>
                  <a:pt x="180" y="257"/>
                  <a:pt x="181" y="253"/>
                  <a:pt x="180" y="252"/>
                </a:cubicBezTo>
                <a:cubicBezTo>
                  <a:pt x="179" y="249"/>
                  <a:pt x="183" y="247"/>
                  <a:pt x="186" y="248"/>
                </a:cubicBezTo>
                <a:cubicBezTo>
                  <a:pt x="189" y="248"/>
                  <a:pt x="199" y="249"/>
                  <a:pt x="200" y="247"/>
                </a:cubicBezTo>
                <a:cubicBezTo>
                  <a:pt x="201" y="245"/>
                  <a:pt x="196" y="241"/>
                  <a:pt x="196" y="236"/>
                </a:cubicBezTo>
                <a:cubicBezTo>
                  <a:pt x="196" y="232"/>
                  <a:pt x="201" y="229"/>
                  <a:pt x="204" y="228"/>
                </a:cubicBezTo>
                <a:cubicBezTo>
                  <a:pt x="207" y="227"/>
                  <a:pt x="211" y="228"/>
                  <a:pt x="212" y="226"/>
                </a:cubicBezTo>
                <a:cubicBezTo>
                  <a:pt x="212" y="225"/>
                  <a:pt x="217" y="220"/>
                  <a:pt x="217" y="224"/>
                </a:cubicBezTo>
                <a:cubicBezTo>
                  <a:pt x="217" y="227"/>
                  <a:pt x="216" y="233"/>
                  <a:pt x="220" y="233"/>
                </a:cubicBezTo>
                <a:cubicBezTo>
                  <a:pt x="223" y="233"/>
                  <a:pt x="228" y="228"/>
                  <a:pt x="229" y="228"/>
                </a:cubicBezTo>
                <a:cubicBezTo>
                  <a:pt x="231" y="227"/>
                  <a:pt x="239" y="225"/>
                  <a:pt x="241" y="224"/>
                </a:cubicBezTo>
                <a:cubicBezTo>
                  <a:pt x="243" y="224"/>
                  <a:pt x="253" y="222"/>
                  <a:pt x="252" y="219"/>
                </a:cubicBezTo>
                <a:cubicBezTo>
                  <a:pt x="251" y="215"/>
                  <a:pt x="250" y="212"/>
                  <a:pt x="248" y="210"/>
                </a:cubicBezTo>
                <a:cubicBezTo>
                  <a:pt x="247" y="209"/>
                  <a:pt x="246" y="211"/>
                  <a:pt x="244" y="214"/>
                </a:cubicBezTo>
                <a:cubicBezTo>
                  <a:pt x="242" y="216"/>
                  <a:pt x="239" y="216"/>
                  <a:pt x="238" y="214"/>
                </a:cubicBezTo>
                <a:cubicBezTo>
                  <a:pt x="238" y="212"/>
                  <a:pt x="239" y="206"/>
                  <a:pt x="236" y="208"/>
                </a:cubicBezTo>
                <a:cubicBezTo>
                  <a:pt x="233" y="211"/>
                  <a:pt x="232" y="213"/>
                  <a:pt x="231" y="212"/>
                </a:cubicBezTo>
                <a:cubicBezTo>
                  <a:pt x="229" y="211"/>
                  <a:pt x="227" y="207"/>
                  <a:pt x="227" y="207"/>
                </a:cubicBezTo>
                <a:cubicBezTo>
                  <a:pt x="227" y="207"/>
                  <a:pt x="232" y="205"/>
                  <a:pt x="229" y="200"/>
                </a:cubicBezTo>
                <a:cubicBezTo>
                  <a:pt x="226" y="196"/>
                  <a:pt x="222" y="197"/>
                  <a:pt x="218" y="200"/>
                </a:cubicBezTo>
                <a:cubicBezTo>
                  <a:pt x="213" y="203"/>
                  <a:pt x="214" y="202"/>
                  <a:pt x="208" y="204"/>
                </a:cubicBezTo>
                <a:cubicBezTo>
                  <a:pt x="203" y="206"/>
                  <a:pt x="201" y="207"/>
                  <a:pt x="201" y="207"/>
                </a:cubicBezTo>
                <a:cubicBezTo>
                  <a:pt x="201" y="207"/>
                  <a:pt x="203" y="199"/>
                  <a:pt x="206" y="196"/>
                </a:cubicBezTo>
                <a:cubicBezTo>
                  <a:pt x="209" y="193"/>
                  <a:pt x="218" y="194"/>
                  <a:pt x="221" y="191"/>
                </a:cubicBezTo>
                <a:cubicBezTo>
                  <a:pt x="224" y="188"/>
                  <a:pt x="230" y="192"/>
                  <a:pt x="230" y="192"/>
                </a:cubicBezTo>
                <a:cubicBezTo>
                  <a:pt x="230" y="192"/>
                  <a:pt x="234" y="188"/>
                  <a:pt x="234" y="190"/>
                </a:cubicBezTo>
                <a:cubicBezTo>
                  <a:pt x="233" y="193"/>
                  <a:pt x="232" y="199"/>
                  <a:pt x="235" y="199"/>
                </a:cubicBezTo>
                <a:cubicBezTo>
                  <a:pt x="237" y="199"/>
                  <a:pt x="245" y="195"/>
                  <a:pt x="242" y="194"/>
                </a:cubicBezTo>
                <a:cubicBezTo>
                  <a:pt x="239" y="193"/>
                  <a:pt x="244" y="191"/>
                  <a:pt x="247" y="188"/>
                </a:cubicBezTo>
                <a:cubicBezTo>
                  <a:pt x="250" y="186"/>
                  <a:pt x="256" y="188"/>
                  <a:pt x="258" y="187"/>
                </a:cubicBezTo>
                <a:cubicBezTo>
                  <a:pt x="260" y="186"/>
                  <a:pt x="261" y="182"/>
                  <a:pt x="264" y="182"/>
                </a:cubicBezTo>
                <a:cubicBezTo>
                  <a:pt x="268" y="182"/>
                  <a:pt x="269" y="186"/>
                  <a:pt x="264" y="189"/>
                </a:cubicBezTo>
                <a:cubicBezTo>
                  <a:pt x="260" y="192"/>
                  <a:pt x="259" y="200"/>
                  <a:pt x="256" y="202"/>
                </a:cubicBezTo>
                <a:cubicBezTo>
                  <a:pt x="254" y="204"/>
                  <a:pt x="255" y="206"/>
                  <a:pt x="259" y="206"/>
                </a:cubicBezTo>
                <a:cubicBezTo>
                  <a:pt x="262" y="205"/>
                  <a:pt x="265" y="206"/>
                  <a:pt x="269" y="205"/>
                </a:cubicBezTo>
                <a:cubicBezTo>
                  <a:pt x="272" y="204"/>
                  <a:pt x="273" y="205"/>
                  <a:pt x="274" y="207"/>
                </a:cubicBezTo>
                <a:cubicBezTo>
                  <a:pt x="275" y="208"/>
                  <a:pt x="278" y="205"/>
                  <a:pt x="278" y="205"/>
                </a:cubicBezTo>
                <a:cubicBezTo>
                  <a:pt x="278" y="205"/>
                  <a:pt x="284" y="204"/>
                  <a:pt x="285" y="206"/>
                </a:cubicBezTo>
                <a:cubicBezTo>
                  <a:pt x="287" y="209"/>
                  <a:pt x="289" y="205"/>
                  <a:pt x="287" y="202"/>
                </a:cubicBezTo>
                <a:cubicBezTo>
                  <a:pt x="286" y="200"/>
                  <a:pt x="284" y="197"/>
                  <a:pt x="283" y="194"/>
                </a:cubicBezTo>
                <a:cubicBezTo>
                  <a:pt x="282" y="191"/>
                  <a:pt x="280" y="190"/>
                  <a:pt x="277" y="192"/>
                </a:cubicBezTo>
                <a:cubicBezTo>
                  <a:pt x="273" y="193"/>
                  <a:pt x="272" y="191"/>
                  <a:pt x="270" y="189"/>
                </a:cubicBezTo>
                <a:cubicBezTo>
                  <a:pt x="268" y="188"/>
                  <a:pt x="266" y="191"/>
                  <a:pt x="268" y="188"/>
                </a:cubicBezTo>
                <a:cubicBezTo>
                  <a:pt x="270" y="184"/>
                  <a:pt x="271" y="183"/>
                  <a:pt x="272" y="180"/>
                </a:cubicBezTo>
                <a:cubicBezTo>
                  <a:pt x="274" y="177"/>
                  <a:pt x="280" y="172"/>
                  <a:pt x="274" y="171"/>
                </a:cubicBezTo>
                <a:cubicBezTo>
                  <a:pt x="269" y="169"/>
                  <a:pt x="267" y="169"/>
                  <a:pt x="266" y="166"/>
                </a:cubicBezTo>
                <a:cubicBezTo>
                  <a:pt x="266" y="163"/>
                  <a:pt x="259" y="158"/>
                  <a:pt x="258" y="158"/>
                </a:cubicBezTo>
                <a:cubicBezTo>
                  <a:pt x="256" y="158"/>
                  <a:pt x="248" y="160"/>
                  <a:pt x="247" y="158"/>
                </a:cubicBezTo>
                <a:cubicBezTo>
                  <a:pt x="247" y="156"/>
                  <a:pt x="246" y="149"/>
                  <a:pt x="244" y="147"/>
                </a:cubicBezTo>
                <a:cubicBezTo>
                  <a:pt x="242" y="145"/>
                  <a:pt x="235" y="135"/>
                  <a:pt x="233" y="134"/>
                </a:cubicBezTo>
                <a:cubicBezTo>
                  <a:pt x="232" y="133"/>
                  <a:pt x="230" y="134"/>
                  <a:pt x="226" y="140"/>
                </a:cubicBezTo>
                <a:cubicBezTo>
                  <a:pt x="222" y="145"/>
                  <a:pt x="218" y="146"/>
                  <a:pt x="216" y="145"/>
                </a:cubicBezTo>
                <a:cubicBezTo>
                  <a:pt x="213" y="144"/>
                  <a:pt x="210" y="145"/>
                  <a:pt x="207" y="142"/>
                </a:cubicBezTo>
                <a:cubicBezTo>
                  <a:pt x="204" y="139"/>
                  <a:pt x="213" y="137"/>
                  <a:pt x="212" y="134"/>
                </a:cubicBezTo>
                <a:cubicBezTo>
                  <a:pt x="211" y="132"/>
                  <a:pt x="205" y="132"/>
                  <a:pt x="201" y="132"/>
                </a:cubicBezTo>
                <a:cubicBezTo>
                  <a:pt x="196" y="131"/>
                  <a:pt x="194" y="127"/>
                  <a:pt x="188" y="127"/>
                </a:cubicBezTo>
                <a:cubicBezTo>
                  <a:pt x="182" y="127"/>
                  <a:pt x="175" y="129"/>
                  <a:pt x="173" y="129"/>
                </a:cubicBezTo>
                <a:cubicBezTo>
                  <a:pt x="171" y="129"/>
                  <a:pt x="170" y="132"/>
                  <a:pt x="169" y="137"/>
                </a:cubicBezTo>
                <a:cubicBezTo>
                  <a:pt x="168" y="142"/>
                  <a:pt x="171" y="143"/>
                  <a:pt x="167" y="144"/>
                </a:cubicBezTo>
                <a:cubicBezTo>
                  <a:pt x="164" y="145"/>
                  <a:pt x="162" y="146"/>
                  <a:pt x="165" y="148"/>
                </a:cubicBezTo>
                <a:cubicBezTo>
                  <a:pt x="169" y="149"/>
                  <a:pt x="173" y="156"/>
                  <a:pt x="173" y="156"/>
                </a:cubicBezTo>
                <a:cubicBezTo>
                  <a:pt x="173" y="156"/>
                  <a:pt x="172" y="160"/>
                  <a:pt x="169" y="163"/>
                </a:cubicBezTo>
                <a:cubicBezTo>
                  <a:pt x="166" y="165"/>
                  <a:pt x="163" y="168"/>
                  <a:pt x="162" y="165"/>
                </a:cubicBezTo>
                <a:cubicBezTo>
                  <a:pt x="161" y="163"/>
                  <a:pt x="156" y="163"/>
                  <a:pt x="157" y="166"/>
                </a:cubicBezTo>
                <a:cubicBezTo>
                  <a:pt x="158" y="169"/>
                  <a:pt x="160" y="170"/>
                  <a:pt x="160" y="173"/>
                </a:cubicBezTo>
                <a:cubicBezTo>
                  <a:pt x="160" y="176"/>
                  <a:pt x="163" y="182"/>
                  <a:pt x="160" y="185"/>
                </a:cubicBezTo>
                <a:cubicBezTo>
                  <a:pt x="158" y="188"/>
                  <a:pt x="155" y="186"/>
                  <a:pt x="153" y="187"/>
                </a:cubicBezTo>
                <a:cubicBezTo>
                  <a:pt x="151" y="187"/>
                  <a:pt x="149" y="183"/>
                  <a:pt x="151" y="182"/>
                </a:cubicBezTo>
                <a:cubicBezTo>
                  <a:pt x="153" y="181"/>
                  <a:pt x="151" y="174"/>
                  <a:pt x="151" y="174"/>
                </a:cubicBezTo>
                <a:cubicBezTo>
                  <a:pt x="151" y="174"/>
                  <a:pt x="146" y="182"/>
                  <a:pt x="147" y="178"/>
                </a:cubicBezTo>
                <a:cubicBezTo>
                  <a:pt x="147" y="174"/>
                  <a:pt x="145" y="174"/>
                  <a:pt x="145" y="170"/>
                </a:cubicBezTo>
                <a:cubicBezTo>
                  <a:pt x="146" y="167"/>
                  <a:pt x="143" y="163"/>
                  <a:pt x="139" y="164"/>
                </a:cubicBezTo>
                <a:cubicBezTo>
                  <a:pt x="135" y="165"/>
                  <a:pt x="132" y="166"/>
                  <a:pt x="126" y="166"/>
                </a:cubicBezTo>
                <a:cubicBezTo>
                  <a:pt x="119" y="165"/>
                  <a:pt x="117" y="164"/>
                  <a:pt x="112" y="161"/>
                </a:cubicBezTo>
                <a:cubicBezTo>
                  <a:pt x="107" y="159"/>
                  <a:pt x="105" y="161"/>
                  <a:pt x="102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11" y="150"/>
                  <a:pt x="122" y="138"/>
                  <a:pt x="133" y="127"/>
                </a:cubicBezTo>
                <a:cubicBezTo>
                  <a:pt x="134" y="127"/>
                  <a:pt x="134" y="127"/>
                  <a:pt x="134" y="127"/>
                </a:cubicBezTo>
                <a:cubicBezTo>
                  <a:pt x="137" y="127"/>
                  <a:pt x="143" y="123"/>
                  <a:pt x="143" y="123"/>
                </a:cubicBezTo>
                <a:cubicBezTo>
                  <a:pt x="143" y="123"/>
                  <a:pt x="149" y="120"/>
                  <a:pt x="150" y="122"/>
                </a:cubicBezTo>
                <a:cubicBezTo>
                  <a:pt x="152" y="125"/>
                  <a:pt x="151" y="127"/>
                  <a:pt x="154" y="127"/>
                </a:cubicBezTo>
                <a:cubicBezTo>
                  <a:pt x="157" y="127"/>
                  <a:pt x="163" y="123"/>
                  <a:pt x="158" y="120"/>
                </a:cubicBezTo>
                <a:cubicBezTo>
                  <a:pt x="154" y="118"/>
                  <a:pt x="151" y="118"/>
                  <a:pt x="148" y="115"/>
                </a:cubicBezTo>
                <a:cubicBezTo>
                  <a:pt x="148" y="115"/>
                  <a:pt x="147" y="115"/>
                  <a:pt x="147" y="114"/>
                </a:cubicBezTo>
                <a:cubicBezTo>
                  <a:pt x="149" y="112"/>
                  <a:pt x="152" y="110"/>
                  <a:pt x="154" y="108"/>
                </a:cubicBezTo>
                <a:cubicBezTo>
                  <a:pt x="156" y="107"/>
                  <a:pt x="160" y="106"/>
                  <a:pt x="160" y="103"/>
                </a:cubicBezTo>
                <a:cubicBezTo>
                  <a:pt x="164" y="100"/>
                  <a:pt x="169" y="96"/>
                  <a:pt x="173" y="93"/>
                </a:cubicBezTo>
                <a:cubicBezTo>
                  <a:pt x="174" y="94"/>
                  <a:pt x="174" y="94"/>
                  <a:pt x="176" y="94"/>
                </a:cubicBezTo>
                <a:cubicBezTo>
                  <a:pt x="179" y="93"/>
                  <a:pt x="180" y="93"/>
                  <a:pt x="182" y="94"/>
                </a:cubicBezTo>
                <a:cubicBezTo>
                  <a:pt x="184" y="95"/>
                  <a:pt x="180" y="101"/>
                  <a:pt x="178" y="102"/>
                </a:cubicBezTo>
                <a:cubicBezTo>
                  <a:pt x="176" y="103"/>
                  <a:pt x="173" y="104"/>
                  <a:pt x="177" y="105"/>
                </a:cubicBezTo>
                <a:cubicBezTo>
                  <a:pt x="181" y="105"/>
                  <a:pt x="185" y="104"/>
                  <a:pt x="185" y="104"/>
                </a:cubicBezTo>
                <a:cubicBezTo>
                  <a:pt x="185" y="104"/>
                  <a:pt x="188" y="101"/>
                  <a:pt x="189" y="99"/>
                </a:cubicBezTo>
                <a:cubicBezTo>
                  <a:pt x="191" y="96"/>
                  <a:pt x="193" y="98"/>
                  <a:pt x="194" y="98"/>
                </a:cubicBezTo>
                <a:cubicBezTo>
                  <a:pt x="196" y="99"/>
                  <a:pt x="202" y="100"/>
                  <a:pt x="196" y="102"/>
                </a:cubicBezTo>
                <a:cubicBezTo>
                  <a:pt x="190" y="104"/>
                  <a:pt x="188" y="106"/>
                  <a:pt x="187" y="108"/>
                </a:cubicBezTo>
                <a:cubicBezTo>
                  <a:pt x="185" y="111"/>
                  <a:pt x="185" y="112"/>
                  <a:pt x="180" y="111"/>
                </a:cubicBezTo>
                <a:cubicBezTo>
                  <a:pt x="175" y="110"/>
                  <a:pt x="172" y="111"/>
                  <a:pt x="170" y="113"/>
                </a:cubicBezTo>
                <a:cubicBezTo>
                  <a:pt x="169" y="115"/>
                  <a:pt x="169" y="122"/>
                  <a:pt x="171" y="121"/>
                </a:cubicBezTo>
                <a:cubicBezTo>
                  <a:pt x="173" y="120"/>
                  <a:pt x="175" y="120"/>
                  <a:pt x="178" y="119"/>
                </a:cubicBezTo>
                <a:cubicBezTo>
                  <a:pt x="180" y="118"/>
                  <a:pt x="190" y="119"/>
                  <a:pt x="192" y="118"/>
                </a:cubicBezTo>
                <a:cubicBezTo>
                  <a:pt x="194" y="118"/>
                  <a:pt x="198" y="122"/>
                  <a:pt x="199" y="121"/>
                </a:cubicBezTo>
                <a:cubicBezTo>
                  <a:pt x="201" y="120"/>
                  <a:pt x="203" y="123"/>
                  <a:pt x="205" y="124"/>
                </a:cubicBezTo>
                <a:cubicBezTo>
                  <a:pt x="207" y="126"/>
                  <a:pt x="207" y="120"/>
                  <a:pt x="211" y="124"/>
                </a:cubicBezTo>
                <a:cubicBezTo>
                  <a:pt x="215" y="127"/>
                  <a:pt x="213" y="127"/>
                  <a:pt x="215" y="127"/>
                </a:cubicBezTo>
                <a:cubicBezTo>
                  <a:pt x="218" y="127"/>
                  <a:pt x="223" y="127"/>
                  <a:pt x="223" y="127"/>
                </a:cubicBezTo>
                <a:cubicBezTo>
                  <a:pt x="223" y="127"/>
                  <a:pt x="224" y="122"/>
                  <a:pt x="228" y="123"/>
                </a:cubicBezTo>
                <a:cubicBezTo>
                  <a:pt x="232" y="124"/>
                  <a:pt x="236" y="128"/>
                  <a:pt x="236" y="125"/>
                </a:cubicBezTo>
                <a:cubicBezTo>
                  <a:pt x="235" y="121"/>
                  <a:pt x="237" y="119"/>
                  <a:pt x="234" y="116"/>
                </a:cubicBezTo>
                <a:cubicBezTo>
                  <a:pt x="230" y="114"/>
                  <a:pt x="225" y="112"/>
                  <a:pt x="225" y="111"/>
                </a:cubicBezTo>
                <a:cubicBezTo>
                  <a:pt x="224" y="110"/>
                  <a:pt x="223" y="108"/>
                  <a:pt x="225" y="107"/>
                </a:cubicBezTo>
                <a:cubicBezTo>
                  <a:pt x="226" y="107"/>
                  <a:pt x="232" y="107"/>
                  <a:pt x="235" y="109"/>
                </a:cubicBezTo>
                <a:cubicBezTo>
                  <a:pt x="238" y="111"/>
                  <a:pt x="240" y="113"/>
                  <a:pt x="243" y="112"/>
                </a:cubicBezTo>
                <a:cubicBezTo>
                  <a:pt x="246" y="110"/>
                  <a:pt x="249" y="109"/>
                  <a:pt x="250" y="107"/>
                </a:cubicBezTo>
                <a:cubicBezTo>
                  <a:pt x="252" y="106"/>
                  <a:pt x="255" y="102"/>
                  <a:pt x="255" y="102"/>
                </a:cubicBezTo>
                <a:cubicBezTo>
                  <a:pt x="255" y="102"/>
                  <a:pt x="243" y="101"/>
                  <a:pt x="241" y="99"/>
                </a:cubicBezTo>
                <a:cubicBezTo>
                  <a:pt x="240" y="97"/>
                  <a:pt x="234" y="95"/>
                  <a:pt x="233" y="95"/>
                </a:cubicBezTo>
                <a:cubicBezTo>
                  <a:pt x="231" y="95"/>
                  <a:pt x="226" y="98"/>
                  <a:pt x="225" y="94"/>
                </a:cubicBezTo>
                <a:cubicBezTo>
                  <a:pt x="224" y="90"/>
                  <a:pt x="225" y="85"/>
                  <a:pt x="223" y="85"/>
                </a:cubicBezTo>
                <a:cubicBezTo>
                  <a:pt x="221" y="84"/>
                  <a:pt x="205" y="83"/>
                  <a:pt x="203" y="82"/>
                </a:cubicBezTo>
                <a:cubicBezTo>
                  <a:pt x="201" y="81"/>
                  <a:pt x="197" y="80"/>
                  <a:pt x="193" y="79"/>
                </a:cubicBezTo>
                <a:cubicBezTo>
                  <a:pt x="202" y="73"/>
                  <a:pt x="211" y="67"/>
                  <a:pt x="220" y="62"/>
                </a:cubicBezTo>
                <a:cubicBezTo>
                  <a:pt x="220" y="62"/>
                  <a:pt x="221" y="62"/>
                  <a:pt x="221" y="62"/>
                </a:cubicBezTo>
                <a:cubicBezTo>
                  <a:pt x="223" y="63"/>
                  <a:pt x="225" y="62"/>
                  <a:pt x="227" y="61"/>
                </a:cubicBezTo>
                <a:cubicBezTo>
                  <a:pt x="228" y="60"/>
                  <a:pt x="229" y="59"/>
                  <a:pt x="229" y="57"/>
                </a:cubicBezTo>
                <a:cubicBezTo>
                  <a:pt x="230" y="57"/>
                  <a:pt x="230" y="57"/>
                  <a:pt x="231" y="56"/>
                </a:cubicBezTo>
                <a:cubicBezTo>
                  <a:pt x="231" y="58"/>
                  <a:pt x="231" y="59"/>
                  <a:pt x="233" y="60"/>
                </a:cubicBezTo>
                <a:cubicBezTo>
                  <a:pt x="236" y="61"/>
                  <a:pt x="243" y="59"/>
                  <a:pt x="245" y="59"/>
                </a:cubicBezTo>
                <a:cubicBezTo>
                  <a:pt x="247" y="59"/>
                  <a:pt x="259" y="60"/>
                  <a:pt x="262" y="61"/>
                </a:cubicBezTo>
                <a:cubicBezTo>
                  <a:pt x="265" y="63"/>
                  <a:pt x="272" y="63"/>
                  <a:pt x="274" y="66"/>
                </a:cubicBezTo>
                <a:cubicBezTo>
                  <a:pt x="276" y="70"/>
                  <a:pt x="275" y="81"/>
                  <a:pt x="276" y="82"/>
                </a:cubicBezTo>
                <a:cubicBezTo>
                  <a:pt x="277" y="84"/>
                  <a:pt x="282" y="78"/>
                  <a:pt x="283" y="77"/>
                </a:cubicBezTo>
                <a:cubicBezTo>
                  <a:pt x="285" y="75"/>
                  <a:pt x="290" y="76"/>
                  <a:pt x="291" y="78"/>
                </a:cubicBezTo>
                <a:cubicBezTo>
                  <a:pt x="293" y="80"/>
                  <a:pt x="297" y="84"/>
                  <a:pt x="296" y="86"/>
                </a:cubicBezTo>
                <a:cubicBezTo>
                  <a:pt x="296" y="88"/>
                  <a:pt x="295" y="90"/>
                  <a:pt x="293" y="89"/>
                </a:cubicBezTo>
                <a:cubicBezTo>
                  <a:pt x="292" y="88"/>
                  <a:pt x="289" y="98"/>
                  <a:pt x="290" y="96"/>
                </a:cubicBezTo>
                <a:cubicBezTo>
                  <a:pt x="291" y="94"/>
                  <a:pt x="291" y="99"/>
                  <a:pt x="289" y="99"/>
                </a:cubicBezTo>
                <a:cubicBezTo>
                  <a:pt x="287" y="99"/>
                  <a:pt x="285" y="99"/>
                  <a:pt x="285" y="99"/>
                </a:cubicBezTo>
                <a:cubicBezTo>
                  <a:pt x="285" y="99"/>
                  <a:pt x="285" y="98"/>
                  <a:pt x="284" y="96"/>
                </a:cubicBezTo>
                <a:cubicBezTo>
                  <a:pt x="283" y="97"/>
                  <a:pt x="282" y="99"/>
                  <a:pt x="282" y="100"/>
                </a:cubicBezTo>
                <a:cubicBezTo>
                  <a:pt x="282" y="102"/>
                  <a:pt x="285" y="108"/>
                  <a:pt x="286" y="109"/>
                </a:cubicBezTo>
                <a:cubicBezTo>
                  <a:pt x="286" y="110"/>
                  <a:pt x="292" y="111"/>
                  <a:pt x="293" y="112"/>
                </a:cubicBezTo>
                <a:cubicBezTo>
                  <a:pt x="295" y="112"/>
                  <a:pt x="290" y="112"/>
                  <a:pt x="291" y="114"/>
                </a:cubicBezTo>
                <a:cubicBezTo>
                  <a:pt x="292" y="116"/>
                  <a:pt x="294" y="121"/>
                  <a:pt x="297" y="122"/>
                </a:cubicBezTo>
                <a:cubicBezTo>
                  <a:pt x="299" y="123"/>
                  <a:pt x="307" y="128"/>
                  <a:pt x="308" y="130"/>
                </a:cubicBezTo>
                <a:cubicBezTo>
                  <a:pt x="309" y="133"/>
                  <a:pt x="316" y="128"/>
                  <a:pt x="317" y="128"/>
                </a:cubicBezTo>
                <a:cubicBezTo>
                  <a:pt x="318" y="128"/>
                  <a:pt x="318" y="134"/>
                  <a:pt x="322" y="134"/>
                </a:cubicBezTo>
                <a:cubicBezTo>
                  <a:pt x="325" y="135"/>
                  <a:pt x="327" y="134"/>
                  <a:pt x="330" y="131"/>
                </a:cubicBezTo>
                <a:cubicBezTo>
                  <a:pt x="333" y="128"/>
                  <a:pt x="333" y="125"/>
                  <a:pt x="333" y="122"/>
                </a:cubicBezTo>
                <a:cubicBezTo>
                  <a:pt x="333" y="119"/>
                  <a:pt x="333" y="117"/>
                  <a:pt x="337" y="118"/>
                </a:cubicBezTo>
                <a:cubicBezTo>
                  <a:pt x="340" y="119"/>
                  <a:pt x="342" y="117"/>
                  <a:pt x="342" y="115"/>
                </a:cubicBezTo>
                <a:cubicBezTo>
                  <a:pt x="342" y="112"/>
                  <a:pt x="339" y="108"/>
                  <a:pt x="344" y="107"/>
                </a:cubicBezTo>
                <a:cubicBezTo>
                  <a:pt x="350" y="106"/>
                  <a:pt x="353" y="103"/>
                  <a:pt x="357" y="103"/>
                </a:cubicBezTo>
                <a:cubicBezTo>
                  <a:pt x="360" y="103"/>
                  <a:pt x="369" y="104"/>
                  <a:pt x="370" y="103"/>
                </a:cubicBezTo>
                <a:cubicBezTo>
                  <a:pt x="372" y="101"/>
                  <a:pt x="376" y="93"/>
                  <a:pt x="379" y="93"/>
                </a:cubicBezTo>
                <a:cubicBezTo>
                  <a:pt x="382" y="92"/>
                  <a:pt x="390" y="94"/>
                  <a:pt x="396" y="93"/>
                </a:cubicBezTo>
                <a:cubicBezTo>
                  <a:pt x="403" y="92"/>
                  <a:pt x="411" y="88"/>
                  <a:pt x="413" y="88"/>
                </a:cubicBezTo>
                <a:cubicBezTo>
                  <a:pt x="415" y="88"/>
                  <a:pt x="421" y="88"/>
                  <a:pt x="419" y="87"/>
                </a:cubicBezTo>
                <a:cubicBezTo>
                  <a:pt x="417" y="85"/>
                  <a:pt x="415" y="81"/>
                  <a:pt x="411" y="81"/>
                </a:cubicBezTo>
                <a:cubicBezTo>
                  <a:pt x="407" y="81"/>
                  <a:pt x="406" y="73"/>
                  <a:pt x="407" y="73"/>
                </a:cubicBezTo>
                <a:cubicBezTo>
                  <a:pt x="408" y="73"/>
                  <a:pt x="418" y="76"/>
                  <a:pt x="417" y="79"/>
                </a:cubicBezTo>
                <a:cubicBezTo>
                  <a:pt x="417" y="82"/>
                  <a:pt x="419" y="85"/>
                  <a:pt x="424" y="84"/>
                </a:cubicBezTo>
                <a:cubicBezTo>
                  <a:pt x="429" y="83"/>
                  <a:pt x="429" y="79"/>
                  <a:pt x="428" y="78"/>
                </a:cubicBezTo>
                <a:cubicBezTo>
                  <a:pt x="426" y="77"/>
                  <a:pt x="426" y="74"/>
                  <a:pt x="425" y="73"/>
                </a:cubicBezTo>
                <a:cubicBezTo>
                  <a:pt x="423" y="71"/>
                  <a:pt x="421" y="65"/>
                  <a:pt x="426" y="65"/>
                </a:cubicBezTo>
                <a:cubicBezTo>
                  <a:pt x="432" y="65"/>
                  <a:pt x="442" y="70"/>
                  <a:pt x="442" y="66"/>
                </a:cubicBezTo>
                <a:cubicBezTo>
                  <a:pt x="441" y="62"/>
                  <a:pt x="441" y="58"/>
                  <a:pt x="443" y="56"/>
                </a:cubicBezTo>
                <a:cubicBezTo>
                  <a:pt x="444" y="54"/>
                  <a:pt x="447" y="53"/>
                  <a:pt x="445" y="52"/>
                </a:cubicBezTo>
                <a:cubicBezTo>
                  <a:pt x="444" y="51"/>
                  <a:pt x="441" y="53"/>
                  <a:pt x="439" y="50"/>
                </a:cubicBezTo>
                <a:cubicBezTo>
                  <a:pt x="438" y="46"/>
                  <a:pt x="441" y="44"/>
                  <a:pt x="443" y="43"/>
                </a:cubicBezTo>
                <a:cubicBezTo>
                  <a:pt x="445" y="41"/>
                  <a:pt x="454" y="33"/>
                  <a:pt x="460" y="32"/>
                </a:cubicBezTo>
                <a:cubicBezTo>
                  <a:pt x="465" y="31"/>
                  <a:pt x="469" y="26"/>
                  <a:pt x="465" y="25"/>
                </a:cubicBezTo>
                <a:cubicBezTo>
                  <a:pt x="461" y="24"/>
                  <a:pt x="453" y="22"/>
                  <a:pt x="448" y="25"/>
                </a:cubicBezTo>
                <a:cubicBezTo>
                  <a:pt x="443" y="29"/>
                  <a:pt x="441" y="32"/>
                  <a:pt x="435" y="31"/>
                </a:cubicBezTo>
                <a:cubicBezTo>
                  <a:pt x="429" y="29"/>
                  <a:pt x="428" y="24"/>
                  <a:pt x="424" y="22"/>
                </a:cubicBezTo>
                <a:cubicBezTo>
                  <a:pt x="419" y="18"/>
                  <a:pt x="422" y="11"/>
                  <a:pt x="417" y="12"/>
                </a:cubicBezTo>
                <a:cubicBezTo>
                  <a:pt x="412" y="12"/>
                  <a:pt x="412" y="12"/>
                  <a:pt x="412" y="12"/>
                </a:cubicBezTo>
                <a:cubicBezTo>
                  <a:pt x="412" y="12"/>
                  <a:pt x="406" y="12"/>
                  <a:pt x="403" y="12"/>
                </a:cubicBezTo>
                <a:cubicBezTo>
                  <a:pt x="398" y="13"/>
                  <a:pt x="395" y="15"/>
                  <a:pt x="392" y="14"/>
                </a:cubicBezTo>
                <a:cubicBezTo>
                  <a:pt x="387" y="13"/>
                  <a:pt x="382" y="15"/>
                  <a:pt x="381" y="16"/>
                </a:cubicBezTo>
                <a:cubicBezTo>
                  <a:pt x="369" y="17"/>
                  <a:pt x="360" y="15"/>
                  <a:pt x="358" y="15"/>
                </a:cubicBezTo>
                <a:cubicBezTo>
                  <a:pt x="357" y="15"/>
                  <a:pt x="366" y="15"/>
                  <a:pt x="373" y="15"/>
                </a:cubicBezTo>
                <a:cubicBezTo>
                  <a:pt x="379" y="14"/>
                  <a:pt x="389" y="13"/>
                  <a:pt x="393" y="12"/>
                </a:cubicBezTo>
                <a:cubicBezTo>
                  <a:pt x="397" y="12"/>
                  <a:pt x="395" y="11"/>
                  <a:pt x="394" y="11"/>
                </a:cubicBezTo>
                <a:cubicBezTo>
                  <a:pt x="403" y="10"/>
                  <a:pt x="412" y="10"/>
                  <a:pt x="421" y="10"/>
                </a:cubicBezTo>
                <a:cubicBezTo>
                  <a:pt x="509" y="10"/>
                  <a:pt x="592" y="38"/>
                  <a:pt x="659" y="86"/>
                </a:cubicBezTo>
                <a:cubicBezTo>
                  <a:pt x="651" y="83"/>
                  <a:pt x="643" y="80"/>
                  <a:pt x="638" y="81"/>
                </a:cubicBezTo>
                <a:cubicBezTo>
                  <a:pt x="628" y="82"/>
                  <a:pt x="603" y="93"/>
                  <a:pt x="601" y="94"/>
                </a:cubicBezTo>
                <a:cubicBezTo>
                  <a:pt x="600" y="95"/>
                  <a:pt x="598" y="100"/>
                  <a:pt x="593" y="104"/>
                </a:cubicBezTo>
                <a:cubicBezTo>
                  <a:pt x="589" y="108"/>
                  <a:pt x="580" y="112"/>
                  <a:pt x="572" y="113"/>
                </a:cubicBezTo>
                <a:cubicBezTo>
                  <a:pt x="564" y="114"/>
                  <a:pt x="556" y="126"/>
                  <a:pt x="556" y="128"/>
                </a:cubicBezTo>
                <a:cubicBezTo>
                  <a:pt x="556" y="130"/>
                  <a:pt x="560" y="137"/>
                  <a:pt x="559" y="138"/>
                </a:cubicBezTo>
                <a:cubicBezTo>
                  <a:pt x="559" y="139"/>
                  <a:pt x="562" y="146"/>
                  <a:pt x="567" y="149"/>
                </a:cubicBezTo>
                <a:cubicBezTo>
                  <a:pt x="571" y="151"/>
                  <a:pt x="579" y="151"/>
                  <a:pt x="580" y="148"/>
                </a:cubicBezTo>
                <a:cubicBezTo>
                  <a:pt x="580" y="145"/>
                  <a:pt x="585" y="140"/>
                  <a:pt x="586" y="144"/>
                </a:cubicBezTo>
                <a:cubicBezTo>
                  <a:pt x="587" y="148"/>
                  <a:pt x="592" y="154"/>
                  <a:pt x="591" y="157"/>
                </a:cubicBezTo>
                <a:cubicBezTo>
                  <a:pt x="591" y="158"/>
                  <a:pt x="591" y="163"/>
                  <a:pt x="592" y="166"/>
                </a:cubicBezTo>
                <a:cubicBezTo>
                  <a:pt x="591" y="167"/>
                  <a:pt x="591" y="167"/>
                  <a:pt x="590" y="167"/>
                </a:cubicBezTo>
                <a:cubicBezTo>
                  <a:pt x="590" y="167"/>
                  <a:pt x="587" y="166"/>
                  <a:pt x="586" y="162"/>
                </a:cubicBezTo>
                <a:cubicBezTo>
                  <a:pt x="585" y="158"/>
                  <a:pt x="587" y="154"/>
                  <a:pt x="585" y="153"/>
                </a:cubicBezTo>
                <a:cubicBezTo>
                  <a:pt x="582" y="152"/>
                  <a:pt x="575" y="153"/>
                  <a:pt x="574" y="156"/>
                </a:cubicBezTo>
                <a:cubicBezTo>
                  <a:pt x="573" y="159"/>
                  <a:pt x="572" y="164"/>
                  <a:pt x="574" y="166"/>
                </a:cubicBezTo>
                <a:cubicBezTo>
                  <a:pt x="576" y="169"/>
                  <a:pt x="581" y="174"/>
                  <a:pt x="577" y="172"/>
                </a:cubicBezTo>
                <a:cubicBezTo>
                  <a:pt x="572" y="171"/>
                  <a:pt x="566" y="170"/>
                  <a:pt x="562" y="173"/>
                </a:cubicBezTo>
                <a:cubicBezTo>
                  <a:pt x="559" y="175"/>
                  <a:pt x="554" y="181"/>
                  <a:pt x="554" y="181"/>
                </a:cubicBezTo>
                <a:cubicBezTo>
                  <a:pt x="554" y="181"/>
                  <a:pt x="543" y="182"/>
                  <a:pt x="543" y="185"/>
                </a:cubicBezTo>
                <a:cubicBezTo>
                  <a:pt x="543" y="188"/>
                  <a:pt x="543" y="192"/>
                  <a:pt x="539" y="192"/>
                </a:cubicBezTo>
                <a:cubicBezTo>
                  <a:pt x="535" y="192"/>
                  <a:pt x="530" y="194"/>
                  <a:pt x="525" y="194"/>
                </a:cubicBezTo>
                <a:cubicBezTo>
                  <a:pt x="520" y="195"/>
                  <a:pt x="520" y="198"/>
                  <a:pt x="514" y="198"/>
                </a:cubicBezTo>
                <a:cubicBezTo>
                  <a:pt x="508" y="198"/>
                  <a:pt x="507" y="201"/>
                  <a:pt x="513" y="203"/>
                </a:cubicBezTo>
                <a:cubicBezTo>
                  <a:pt x="519" y="204"/>
                  <a:pt x="528" y="208"/>
                  <a:pt x="528" y="213"/>
                </a:cubicBezTo>
                <a:cubicBezTo>
                  <a:pt x="529" y="217"/>
                  <a:pt x="528" y="222"/>
                  <a:pt x="526" y="227"/>
                </a:cubicBezTo>
                <a:cubicBezTo>
                  <a:pt x="525" y="230"/>
                  <a:pt x="516" y="227"/>
                  <a:pt x="510" y="227"/>
                </a:cubicBezTo>
                <a:cubicBezTo>
                  <a:pt x="505" y="227"/>
                  <a:pt x="494" y="225"/>
                  <a:pt x="489" y="227"/>
                </a:cubicBezTo>
                <a:cubicBezTo>
                  <a:pt x="485" y="229"/>
                  <a:pt x="486" y="239"/>
                  <a:pt x="488" y="244"/>
                </a:cubicBezTo>
                <a:cubicBezTo>
                  <a:pt x="489" y="249"/>
                  <a:pt x="487" y="251"/>
                  <a:pt x="485" y="253"/>
                </a:cubicBezTo>
                <a:cubicBezTo>
                  <a:pt x="484" y="254"/>
                  <a:pt x="483" y="259"/>
                  <a:pt x="486" y="261"/>
                </a:cubicBezTo>
                <a:cubicBezTo>
                  <a:pt x="488" y="263"/>
                  <a:pt x="490" y="268"/>
                  <a:pt x="492" y="269"/>
                </a:cubicBezTo>
                <a:cubicBezTo>
                  <a:pt x="494" y="269"/>
                  <a:pt x="500" y="267"/>
                  <a:pt x="502" y="270"/>
                </a:cubicBezTo>
                <a:cubicBezTo>
                  <a:pt x="504" y="273"/>
                  <a:pt x="507" y="279"/>
                  <a:pt x="508" y="278"/>
                </a:cubicBezTo>
                <a:cubicBezTo>
                  <a:pt x="509" y="276"/>
                  <a:pt x="511" y="269"/>
                  <a:pt x="513" y="271"/>
                </a:cubicBezTo>
                <a:cubicBezTo>
                  <a:pt x="516" y="272"/>
                  <a:pt x="521" y="270"/>
                  <a:pt x="525" y="270"/>
                </a:cubicBezTo>
                <a:cubicBezTo>
                  <a:pt x="529" y="270"/>
                  <a:pt x="531" y="264"/>
                  <a:pt x="535" y="262"/>
                </a:cubicBezTo>
                <a:cubicBezTo>
                  <a:pt x="539" y="259"/>
                  <a:pt x="537" y="259"/>
                  <a:pt x="535" y="256"/>
                </a:cubicBezTo>
                <a:cubicBezTo>
                  <a:pt x="534" y="253"/>
                  <a:pt x="539" y="249"/>
                  <a:pt x="542" y="246"/>
                </a:cubicBezTo>
                <a:cubicBezTo>
                  <a:pt x="545" y="242"/>
                  <a:pt x="551" y="245"/>
                  <a:pt x="552" y="241"/>
                </a:cubicBezTo>
                <a:cubicBezTo>
                  <a:pt x="553" y="237"/>
                  <a:pt x="554" y="230"/>
                  <a:pt x="557" y="231"/>
                </a:cubicBezTo>
                <a:cubicBezTo>
                  <a:pt x="561" y="231"/>
                  <a:pt x="566" y="234"/>
                  <a:pt x="569" y="234"/>
                </a:cubicBezTo>
                <a:cubicBezTo>
                  <a:pt x="572" y="234"/>
                  <a:pt x="578" y="229"/>
                  <a:pt x="580" y="228"/>
                </a:cubicBezTo>
                <a:cubicBezTo>
                  <a:pt x="581" y="227"/>
                  <a:pt x="588" y="228"/>
                  <a:pt x="589" y="233"/>
                </a:cubicBezTo>
                <a:cubicBezTo>
                  <a:pt x="590" y="237"/>
                  <a:pt x="598" y="243"/>
                  <a:pt x="599" y="244"/>
                </a:cubicBezTo>
                <a:cubicBezTo>
                  <a:pt x="601" y="245"/>
                  <a:pt x="612" y="250"/>
                  <a:pt x="614" y="252"/>
                </a:cubicBezTo>
                <a:cubicBezTo>
                  <a:pt x="616" y="253"/>
                  <a:pt x="619" y="258"/>
                  <a:pt x="620" y="262"/>
                </a:cubicBezTo>
                <a:cubicBezTo>
                  <a:pt x="621" y="266"/>
                  <a:pt x="626" y="271"/>
                  <a:pt x="626" y="268"/>
                </a:cubicBezTo>
                <a:cubicBezTo>
                  <a:pt x="626" y="264"/>
                  <a:pt x="621" y="252"/>
                  <a:pt x="624" y="253"/>
                </a:cubicBezTo>
                <a:cubicBezTo>
                  <a:pt x="627" y="254"/>
                  <a:pt x="630" y="252"/>
                  <a:pt x="630" y="252"/>
                </a:cubicBezTo>
                <a:cubicBezTo>
                  <a:pt x="630" y="252"/>
                  <a:pt x="622" y="245"/>
                  <a:pt x="619" y="244"/>
                </a:cubicBezTo>
                <a:cubicBezTo>
                  <a:pt x="616" y="242"/>
                  <a:pt x="610" y="239"/>
                  <a:pt x="608" y="233"/>
                </a:cubicBezTo>
                <a:cubicBezTo>
                  <a:pt x="605" y="228"/>
                  <a:pt x="598" y="227"/>
                  <a:pt x="599" y="222"/>
                </a:cubicBezTo>
                <a:cubicBezTo>
                  <a:pt x="599" y="217"/>
                  <a:pt x="605" y="220"/>
                  <a:pt x="608" y="224"/>
                </a:cubicBezTo>
                <a:cubicBezTo>
                  <a:pt x="612" y="229"/>
                  <a:pt x="621" y="235"/>
                  <a:pt x="624" y="238"/>
                </a:cubicBezTo>
                <a:cubicBezTo>
                  <a:pt x="627" y="242"/>
                  <a:pt x="632" y="244"/>
                  <a:pt x="633" y="248"/>
                </a:cubicBezTo>
                <a:cubicBezTo>
                  <a:pt x="634" y="253"/>
                  <a:pt x="638" y="258"/>
                  <a:pt x="640" y="261"/>
                </a:cubicBezTo>
                <a:cubicBezTo>
                  <a:pt x="641" y="263"/>
                  <a:pt x="643" y="279"/>
                  <a:pt x="644" y="282"/>
                </a:cubicBezTo>
                <a:cubicBezTo>
                  <a:pt x="645" y="284"/>
                  <a:pt x="652" y="277"/>
                  <a:pt x="654" y="275"/>
                </a:cubicBezTo>
                <a:cubicBezTo>
                  <a:pt x="656" y="273"/>
                  <a:pt x="660" y="272"/>
                  <a:pt x="660" y="268"/>
                </a:cubicBezTo>
                <a:cubicBezTo>
                  <a:pt x="660" y="264"/>
                  <a:pt x="655" y="260"/>
                  <a:pt x="653" y="259"/>
                </a:cubicBezTo>
                <a:cubicBezTo>
                  <a:pt x="651" y="257"/>
                  <a:pt x="657" y="256"/>
                  <a:pt x="659" y="254"/>
                </a:cubicBezTo>
                <a:cubicBezTo>
                  <a:pt x="661" y="252"/>
                  <a:pt x="664" y="249"/>
                  <a:pt x="666" y="252"/>
                </a:cubicBezTo>
                <a:cubicBezTo>
                  <a:pt x="668" y="255"/>
                  <a:pt x="667" y="267"/>
                  <a:pt x="668" y="269"/>
                </a:cubicBezTo>
                <a:cubicBezTo>
                  <a:pt x="669" y="271"/>
                  <a:pt x="677" y="275"/>
                  <a:pt x="679" y="278"/>
                </a:cubicBezTo>
                <a:cubicBezTo>
                  <a:pt x="680" y="280"/>
                  <a:pt x="687" y="282"/>
                  <a:pt x="688" y="280"/>
                </a:cubicBezTo>
                <a:cubicBezTo>
                  <a:pt x="689" y="279"/>
                  <a:pt x="695" y="282"/>
                  <a:pt x="697" y="282"/>
                </a:cubicBezTo>
                <a:cubicBezTo>
                  <a:pt x="698" y="283"/>
                  <a:pt x="703" y="282"/>
                  <a:pt x="706" y="281"/>
                </a:cubicBezTo>
                <a:cubicBezTo>
                  <a:pt x="709" y="280"/>
                  <a:pt x="711" y="277"/>
                  <a:pt x="711" y="284"/>
                </a:cubicBezTo>
                <a:cubicBezTo>
                  <a:pt x="711" y="290"/>
                  <a:pt x="711" y="300"/>
                  <a:pt x="707" y="305"/>
                </a:cubicBezTo>
                <a:cubicBezTo>
                  <a:pt x="704" y="310"/>
                  <a:pt x="705" y="313"/>
                  <a:pt x="701" y="313"/>
                </a:cubicBezTo>
                <a:cubicBezTo>
                  <a:pt x="700" y="312"/>
                  <a:pt x="698" y="312"/>
                  <a:pt x="697" y="313"/>
                </a:cubicBezTo>
                <a:cubicBezTo>
                  <a:pt x="696" y="310"/>
                  <a:pt x="694" y="308"/>
                  <a:pt x="692" y="309"/>
                </a:cubicBezTo>
                <a:cubicBezTo>
                  <a:pt x="687" y="310"/>
                  <a:pt x="681" y="310"/>
                  <a:pt x="678" y="316"/>
                </a:cubicBezTo>
                <a:cubicBezTo>
                  <a:pt x="674" y="322"/>
                  <a:pt x="672" y="323"/>
                  <a:pt x="671" y="320"/>
                </a:cubicBezTo>
                <a:cubicBezTo>
                  <a:pt x="671" y="318"/>
                  <a:pt x="682" y="310"/>
                  <a:pt x="681" y="307"/>
                </a:cubicBezTo>
                <a:cubicBezTo>
                  <a:pt x="679" y="305"/>
                  <a:pt x="670" y="305"/>
                  <a:pt x="665" y="305"/>
                </a:cubicBezTo>
                <a:cubicBezTo>
                  <a:pt x="659" y="305"/>
                  <a:pt x="655" y="301"/>
                  <a:pt x="651" y="299"/>
                </a:cubicBezTo>
                <a:cubicBezTo>
                  <a:pt x="647" y="298"/>
                  <a:pt x="645" y="309"/>
                  <a:pt x="641" y="314"/>
                </a:cubicBezTo>
                <a:cubicBezTo>
                  <a:pt x="637" y="319"/>
                  <a:pt x="631" y="311"/>
                  <a:pt x="627" y="311"/>
                </a:cubicBezTo>
                <a:cubicBezTo>
                  <a:pt x="623" y="310"/>
                  <a:pt x="616" y="303"/>
                  <a:pt x="616" y="303"/>
                </a:cubicBezTo>
                <a:cubicBezTo>
                  <a:pt x="616" y="303"/>
                  <a:pt x="608" y="299"/>
                  <a:pt x="605" y="299"/>
                </a:cubicBezTo>
                <a:cubicBezTo>
                  <a:pt x="602" y="299"/>
                  <a:pt x="596" y="292"/>
                  <a:pt x="594" y="292"/>
                </a:cubicBezTo>
                <a:cubicBezTo>
                  <a:pt x="593" y="292"/>
                  <a:pt x="588" y="287"/>
                  <a:pt x="591" y="285"/>
                </a:cubicBezTo>
                <a:cubicBezTo>
                  <a:pt x="595" y="283"/>
                  <a:pt x="602" y="288"/>
                  <a:pt x="598" y="276"/>
                </a:cubicBezTo>
                <a:cubicBezTo>
                  <a:pt x="594" y="265"/>
                  <a:pt x="583" y="266"/>
                  <a:pt x="580" y="268"/>
                </a:cubicBezTo>
                <a:cubicBezTo>
                  <a:pt x="577" y="269"/>
                  <a:pt x="555" y="268"/>
                  <a:pt x="553" y="268"/>
                </a:cubicBezTo>
                <a:cubicBezTo>
                  <a:pt x="551" y="268"/>
                  <a:pt x="538" y="273"/>
                  <a:pt x="534" y="275"/>
                </a:cubicBezTo>
                <a:cubicBezTo>
                  <a:pt x="530" y="277"/>
                  <a:pt x="523" y="280"/>
                  <a:pt x="521" y="281"/>
                </a:cubicBezTo>
                <a:cubicBezTo>
                  <a:pt x="519" y="282"/>
                  <a:pt x="510" y="278"/>
                  <a:pt x="506" y="281"/>
                </a:cubicBezTo>
                <a:cubicBezTo>
                  <a:pt x="500" y="284"/>
                  <a:pt x="495" y="290"/>
                  <a:pt x="494" y="290"/>
                </a:cubicBezTo>
                <a:cubicBezTo>
                  <a:pt x="493" y="290"/>
                  <a:pt x="489" y="293"/>
                  <a:pt x="486" y="302"/>
                </a:cubicBezTo>
                <a:cubicBezTo>
                  <a:pt x="483" y="310"/>
                  <a:pt x="487" y="317"/>
                  <a:pt x="481" y="320"/>
                </a:cubicBezTo>
                <a:cubicBezTo>
                  <a:pt x="476" y="322"/>
                  <a:pt x="465" y="327"/>
                  <a:pt x="462" y="331"/>
                </a:cubicBezTo>
                <a:cubicBezTo>
                  <a:pt x="458" y="335"/>
                  <a:pt x="455" y="353"/>
                  <a:pt x="450" y="360"/>
                </a:cubicBezTo>
                <a:cubicBezTo>
                  <a:pt x="446" y="367"/>
                  <a:pt x="450" y="374"/>
                  <a:pt x="451" y="378"/>
                </a:cubicBezTo>
                <a:cubicBezTo>
                  <a:pt x="452" y="383"/>
                  <a:pt x="456" y="391"/>
                  <a:pt x="450" y="399"/>
                </a:cubicBezTo>
                <a:cubicBezTo>
                  <a:pt x="445" y="407"/>
                  <a:pt x="446" y="411"/>
                  <a:pt x="443" y="411"/>
                </a:cubicBezTo>
                <a:cubicBezTo>
                  <a:pt x="441" y="412"/>
                  <a:pt x="446" y="414"/>
                  <a:pt x="447" y="420"/>
                </a:cubicBezTo>
                <a:cubicBezTo>
                  <a:pt x="447" y="425"/>
                  <a:pt x="442" y="431"/>
                  <a:pt x="451" y="436"/>
                </a:cubicBezTo>
                <a:cubicBezTo>
                  <a:pt x="460" y="441"/>
                  <a:pt x="468" y="441"/>
                  <a:pt x="471" y="448"/>
                </a:cubicBezTo>
                <a:cubicBezTo>
                  <a:pt x="473" y="454"/>
                  <a:pt x="481" y="469"/>
                  <a:pt x="481" y="469"/>
                </a:cubicBezTo>
                <a:cubicBezTo>
                  <a:pt x="481" y="469"/>
                  <a:pt x="489" y="478"/>
                  <a:pt x="493" y="482"/>
                </a:cubicBezTo>
                <a:cubicBezTo>
                  <a:pt x="497" y="486"/>
                  <a:pt x="498" y="484"/>
                  <a:pt x="499" y="480"/>
                </a:cubicBezTo>
                <a:cubicBezTo>
                  <a:pt x="500" y="476"/>
                  <a:pt x="506" y="475"/>
                  <a:pt x="512" y="475"/>
                </a:cubicBezTo>
                <a:cubicBezTo>
                  <a:pt x="519" y="475"/>
                  <a:pt x="523" y="477"/>
                  <a:pt x="530" y="475"/>
                </a:cubicBezTo>
                <a:cubicBezTo>
                  <a:pt x="536" y="474"/>
                  <a:pt x="541" y="465"/>
                  <a:pt x="543" y="464"/>
                </a:cubicBezTo>
                <a:cubicBezTo>
                  <a:pt x="545" y="463"/>
                  <a:pt x="555" y="461"/>
                  <a:pt x="561" y="465"/>
                </a:cubicBezTo>
                <a:cubicBezTo>
                  <a:pt x="566" y="469"/>
                  <a:pt x="565" y="475"/>
                  <a:pt x="568" y="479"/>
                </a:cubicBezTo>
                <a:cubicBezTo>
                  <a:pt x="571" y="483"/>
                  <a:pt x="577" y="481"/>
                  <a:pt x="581" y="477"/>
                </a:cubicBezTo>
                <a:cubicBezTo>
                  <a:pt x="585" y="473"/>
                  <a:pt x="583" y="475"/>
                  <a:pt x="588" y="478"/>
                </a:cubicBezTo>
                <a:cubicBezTo>
                  <a:pt x="592" y="481"/>
                  <a:pt x="595" y="484"/>
                  <a:pt x="590" y="489"/>
                </a:cubicBezTo>
                <a:cubicBezTo>
                  <a:pt x="586" y="494"/>
                  <a:pt x="588" y="501"/>
                  <a:pt x="585" y="509"/>
                </a:cubicBezTo>
                <a:cubicBezTo>
                  <a:pt x="582" y="516"/>
                  <a:pt x="587" y="516"/>
                  <a:pt x="592" y="519"/>
                </a:cubicBezTo>
                <a:cubicBezTo>
                  <a:pt x="597" y="522"/>
                  <a:pt x="600" y="542"/>
                  <a:pt x="602" y="546"/>
                </a:cubicBezTo>
                <a:cubicBezTo>
                  <a:pt x="605" y="549"/>
                  <a:pt x="601" y="560"/>
                  <a:pt x="603" y="565"/>
                </a:cubicBezTo>
                <a:cubicBezTo>
                  <a:pt x="606" y="571"/>
                  <a:pt x="607" y="575"/>
                  <a:pt x="603" y="578"/>
                </a:cubicBezTo>
                <a:cubicBezTo>
                  <a:pt x="600" y="581"/>
                  <a:pt x="595" y="587"/>
                  <a:pt x="594" y="597"/>
                </a:cubicBezTo>
                <a:cubicBezTo>
                  <a:pt x="593" y="607"/>
                  <a:pt x="595" y="614"/>
                  <a:pt x="596" y="617"/>
                </a:cubicBezTo>
                <a:cubicBezTo>
                  <a:pt x="597" y="620"/>
                  <a:pt x="601" y="629"/>
                  <a:pt x="603" y="632"/>
                </a:cubicBezTo>
                <a:cubicBezTo>
                  <a:pt x="604" y="635"/>
                  <a:pt x="611" y="641"/>
                  <a:pt x="611" y="646"/>
                </a:cubicBezTo>
                <a:cubicBezTo>
                  <a:pt x="611" y="651"/>
                  <a:pt x="604" y="659"/>
                  <a:pt x="606" y="661"/>
                </a:cubicBezTo>
                <a:cubicBezTo>
                  <a:pt x="608" y="664"/>
                  <a:pt x="608" y="668"/>
                  <a:pt x="612" y="671"/>
                </a:cubicBezTo>
                <a:cubicBezTo>
                  <a:pt x="615" y="674"/>
                  <a:pt x="615" y="682"/>
                  <a:pt x="615" y="682"/>
                </a:cubicBezTo>
                <a:cubicBezTo>
                  <a:pt x="615" y="682"/>
                  <a:pt x="616" y="685"/>
                  <a:pt x="616" y="689"/>
                </a:cubicBezTo>
                <a:cubicBezTo>
                  <a:pt x="615" y="694"/>
                  <a:pt x="615" y="697"/>
                  <a:pt x="619" y="698"/>
                </a:cubicBezTo>
                <a:cubicBezTo>
                  <a:pt x="623" y="700"/>
                  <a:pt x="626" y="700"/>
                  <a:pt x="628" y="698"/>
                </a:cubicBezTo>
                <a:cubicBezTo>
                  <a:pt x="630" y="696"/>
                  <a:pt x="639" y="691"/>
                  <a:pt x="644" y="691"/>
                </a:cubicBezTo>
                <a:cubicBezTo>
                  <a:pt x="649" y="691"/>
                  <a:pt x="656" y="692"/>
                  <a:pt x="662" y="687"/>
                </a:cubicBezTo>
                <a:cubicBezTo>
                  <a:pt x="668" y="683"/>
                  <a:pt x="676" y="672"/>
                  <a:pt x="679" y="669"/>
                </a:cubicBezTo>
                <a:cubicBezTo>
                  <a:pt x="682" y="665"/>
                  <a:pt x="689" y="659"/>
                  <a:pt x="689" y="655"/>
                </a:cubicBezTo>
                <a:cubicBezTo>
                  <a:pt x="688" y="652"/>
                  <a:pt x="685" y="647"/>
                  <a:pt x="688" y="644"/>
                </a:cubicBezTo>
                <a:cubicBezTo>
                  <a:pt x="691" y="642"/>
                  <a:pt x="701" y="640"/>
                  <a:pt x="702" y="637"/>
                </a:cubicBezTo>
                <a:cubicBezTo>
                  <a:pt x="703" y="634"/>
                  <a:pt x="701" y="623"/>
                  <a:pt x="700" y="621"/>
                </a:cubicBezTo>
                <a:cubicBezTo>
                  <a:pt x="700" y="619"/>
                  <a:pt x="703" y="614"/>
                  <a:pt x="706" y="609"/>
                </a:cubicBezTo>
                <a:cubicBezTo>
                  <a:pt x="710" y="604"/>
                  <a:pt x="717" y="598"/>
                  <a:pt x="718" y="596"/>
                </a:cubicBezTo>
                <a:cubicBezTo>
                  <a:pt x="720" y="594"/>
                  <a:pt x="727" y="587"/>
                  <a:pt x="728" y="581"/>
                </a:cubicBezTo>
                <a:cubicBezTo>
                  <a:pt x="729" y="574"/>
                  <a:pt x="727" y="567"/>
                  <a:pt x="729" y="563"/>
                </a:cubicBezTo>
                <a:cubicBezTo>
                  <a:pt x="731" y="560"/>
                  <a:pt x="730" y="557"/>
                  <a:pt x="727" y="554"/>
                </a:cubicBezTo>
                <a:cubicBezTo>
                  <a:pt x="724" y="550"/>
                  <a:pt x="724" y="541"/>
                  <a:pt x="723" y="539"/>
                </a:cubicBezTo>
                <a:cubicBezTo>
                  <a:pt x="722" y="537"/>
                  <a:pt x="725" y="524"/>
                  <a:pt x="727" y="523"/>
                </a:cubicBezTo>
                <a:cubicBezTo>
                  <a:pt x="729" y="521"/>
                  <a:pt x="734" y="511"/>
                  <a:pt x="737" y="507"/>
                </a:cubicBezTo>
                <a:cubicBezTo>
                  <a:pt x="740" y="502"/>
                  <a:pt x="748" y="487"/>
                  <a:pt x="752" y="486"/>
                </a:cubicBezTo>
                <a:cubicBezTo>
                  <a:pt x="755" y="485"/>
                  <a:pt x="761" y="477"/>
                  <a:pt x="761" y="472"/>
                </a:cubicBezTo>
                <a:cubicBezTo>
                  <a:pt x="762" y="468"/>
                  <a:pt x="771" y="450"/>
                  <a:pt x="771" y="447"/>
                </a:cubicBezTo>
                <a:cubicBezTo>
                  <a:pt x="772" y="443"/>
                  <a:pt x="775" y="431"/>
                  <a:pt x="774" y="428"/>
                </a:cubicBezTo>
                <a:cubicBezTo>
                  <a:pt x="773" y="425"/>
                  <a:pt x="760" y="433"/>
                  <a:pt x="759" y="434"/>
                </a:cubicBezTo>
                <a:cubicBezTo>
                  <a:pt x="757" y="435"/>
                  <a:pt x="753" y="439"/>
                  <a:pt x="747" y="439"/>
                </a:cubicBezTo>
                <a:cubicBezTo>
                  <a:pt x="742" y="438"/>
                  <a:pt x="745" y="432"/>
                  <a:pt x="744" y="429"/>
                </a:cubicBezTo>
                <a:cubicBezTo>
                  <a:pt x="744" y="426"/>
                  <a:pt x="738" y="414"/>
                  <a:pt x="737" y="414"/>
                </a:cubicBezTo>
                <a:cubicBezTo>
                  <a:pt x="736" y="413"/>
                  <a:pt x="732" y="407"/>
                  <a:pt x="730" y="401"/>
                </a:cubicBezTo>
                <a:cubicBezTo>
                  <a:pt x="728" y="395"/>
                  <a:pt x="721" y="391"/>
                  <a:pt x="718" y="386"/>
                </a:cubicBezTo>
                <a:cubicBezTo>
                  <a:pt x="715" y="381"/>
                  <a:pt x="718" y="367"/>
                  <a:pt x="715" y="360"/>
                </a:cubicBezTo>
                <a:cubicBezTo>
                  <a:pt x="712" y="352"/>
                  <a:pt x="709" y="343"/>
                  <a:pt x="707" y="336"/>
                </a:cubicBezTo>
                <a:cubicBezTo>
                  <a:pt x="706" y="335"/>
                  <a:pt x="705" y="333"/>
                  <a:pt x="704" y="331"/>
                </a:cubicBezTo>
                <a:cubicBezTo>
                  <a:pt x="708" y="330"/>
                  <a:pt x="713" y="329"/>
                  <a:pt x="713" y="331"/>
                </a:cubicBezTo>
                <a:cubicBezTo>
                  <a:pt x="714" y="335"/>
                  <a:pt x="718" y="343"/>
                  <a:pt x="719" y="349"/>
                </a:cubicBezTo>
                <a:cubicBezTo>
                  <a:pt x="720" y="354"/>
                  <a:pt x="724" y="352"/>
                  <a:pt x="724" y="357"/>
                </a:cubicBezTo>
                <a:cubicBezTo>
                  <a:pt x="725" y="363"/>
                  <a:pt x="728" y="375"/>
                  <a:pt x="730" y="376"/>
                </a:cubicBezTo>
                <a:cubicBezTo>
                  <a:pt x="731" y="378"/>
                  <a:pt x="737" y="386"/>
                  <a:pt x="738" y="389"/>
                </a:cubicBezTo>
                <a:cubicBezTo>
                  <a:pt x="739" y="392"/>
                  <a:pt x="741" y="396"/>
                  <a:pt x="742" y="404"/>
                </a:cubicBezTo>
                <a:cubicBezTo>
                  <a:pt x="743" y="411"/>
                  <a:pt x="744" y="422"/>
                  <a:pt x="746" y="423"/>
                </a:cubicBezTo>
                <a:cubicBezTo>
                  <a:pt x="749" y="424"/>
                  <a:pt x="758" y="420"/>
                  <a:pt x="759" y="419"/>
                </a:cubicBezTo>
                <a:cubicBezTo>
                  <a:pt x="761" y="417"/>
                  <a:pt x="771" y="409"/>
                  <a:pt x="775" y="409"/>
                </a:cubicBezTo>
                <a:cubicBezTo>
                  <a:pt x="778" y="408"/>
                  <a:pt x="779" y="404"/>
                  <a:pt x="783" y="403"/>
                </a:cubicBezTo>
                <a:cubicBezTo>
                  <a:pt x="787" y="401"/>
                  <a:pt x="790" y="396"/>
                  <a:pt x="793" y="392"/>
                </a:cubicBezTo>
                <a:cubicBezTo>
                  <a:pt x="796" y="388"/>
                  <a:pt x="799" y="379"/>
                  <a:pt x="800" y="375"/>
                </a:cubicBezTo>
                <a:cubicBezTo>
                  <a:pt x="801" y="372"/>
                  <a:pt x="804" y="370"/>
                  <a:pt x="802" y="366"/>
                </a:cubicBezTo>
                <a:cubicBezTo>
                  <a:pt x="801" y="362"/>
                  <a:pt x="795" y="356"/>
                  <a:pt x="793" y="356"/>
                </a:cubicBezTo>
                <a:cubicBezTo>
                  <a:pt x="791" y="355"/>
                  <a:pt x="791" y="349"/>
                  <a:pt x="790" y="349"/>
                </a:cubicBezTo>
                <a:cubicBezTo>
                  <a:pt x="788" y="349"/>
                  <a:pt x="789" y="352"/>
                  <a:pt x="786" y="354"/>
                </a:cubicBezTo>
                <a:cubicBezTo>
                  <a:pt x="783" y="357"/>
                  <a:pt x="780" y="361"/>
                  <a:pt x="778" y="360"/>
                </a:cubicBezTo>
                <a:cubicBezTo>
                  <a:pt x="776" y="359"/>
                  <a:pt x="779" y="357"/>
                  <a:pt x="776" y="352"/>
                </a:cubicBezTo>
                <a:cubicBezTo>
                  <a:pt x="772" y="348"/>
                  <a:pt x="771" y="347"/>
                  <a:pt x="771" y="343"/>
                </a:cubicBezTo>
                <a:cubicBezTo>
                  <a:pt x="771" y="340"/>
                  <a:pt x="764" y="333"/>
                  <a:pt x="763" y="328"/>
                </a:cubicBezTo>
                <a:cubicBezTo>
                  <a:pt x="762" y="323"/>
                  <a:pt x="768" y="317"/>
                  <a:pt x="769" y="321"/>
                </a:cubicBezTo>
                <a:cubicBezTo>
                  <a:pt x="771" y="326"/>
                  <a:pt x="772" y="333"/>
                  <a:pt x="776" y="336"/>
                </a:cubicBezTo>
                <a:cubicBezTo>
                  <a:pt x="780" y="339"/>
                  <a:pt x="784" y="344"/>
                  <a:pt x="785" y="345"/>
                </a:cubicBezTo>
                <a:cubicBezTo>
                  <a:pt x="787" y="346"/>
                  <a:pt x="791" y="340"/>
                  <a:pt x="792" y="341"/>
                </a:cubicBezTo>
                <a:cubicBezTo>
                  <a:pt x="794" y="342"/>
                  <a:pt x="797" y="351"/>
                  <a:pt x="799" y="353"/>
                </a:cubicBezTo>
                <a:cubicBezTo>
                  <a:pt x="802" y="354"/>
                  <a:pt x="809" y="355"/>
                  <a:pt x="810" y="355"/>
                </a:cubicBezTo>
                <a:cubicBezTo>
                  <a:pt x="811" y="355"/>
                  <a:pt x="816" y="356"/>
                  <a:pt x="817" y="353"/>
                </a:cubicBezTo>
                <a:cubicBezTo>
                  <a:pt x="818" y="351"/>
                  <a:pt x="822" y="349"/>
                  <a:pt x="825" y="348"/>
                </a:cubicBezTo>
                <a:cubicBezTo>
                  <a:pt x="830" y="371"/>
                  <a:pt x="832" y="396"/>
                  <a:pt x="832" y="421"/>
                </a:cubicBezTo>
                <a:cubicBezTo>
                  <a:pt x="832" y="648"/>
                  <a:pt x="647" y="832"/>
                  <a:pt x="421" y="832"/>
                </a:cubicBezTo>
                <a:close/>
                <a:moveTo>
                  <a:pt x="153" y="225"/>
                </a:moveTo>
                <a:cubicBezTo>
                  <a:pt x="151" y="226"/>
                  <a:pt x="148" y="224"/>
                  <a:pt x="148" y="220"/>
                </a:cubicBezTo>
                <a:cubicBezTo>
                  <a:pt x="148" y="217"/>
                  <a:pt x="145" y="227"/>
                  <a:pt x="146" y="230"/>
                </a:cubicBezTo>
                <a:cubicBezTo>
                  <a:pt x="147" y="233"/>
                  <a:pt x="142" y="237"/>
                  <a:pt x="141" y="237"/>
                </a:cubicBezTo>
                <a:cubicBezTo>
                  <a:pt x="139" y="237"/>
                  <a:pt x="138" y="232"/>
                  <a:pt x="139" y="228"/>
                </a:cubicBezTo>
                <a:cubicBezTo>
                  <a:pt x="140" y="223"/>
                  <a:pt x="137" y="220"/>
                  <a:pt x="133" y="220"/>
                </a:cubicBezTo>
                <a:cubicBezTo>
                  <a:pt x="129" y="221"/>
                  <a:pt x="126" y="226"/>
                  <a:pt x="125" y="227"/>
                </a:cubicBezTo>
                <a:cubicBezTo>
                  <a:pt x="123" y="229"/>
                  <a:pt x="122" y="237"/>
                  <a:pt x="123" y="239"/>
                </a:cubicBezTo>
                <a:cubicBezTo>
                  <a:pt x="123" y="241"/>
                  <a:pt x="123" y="248"/>
                  <a:pt x="119" y="248"/>
                </a:cubicBezTo>
                <a:cubicBezTo>
                  <a:pt x="115" y="248"/>
                  <a:pt x="117" y="239"/>
                  <a:pt x="117" y="236"/>
                </a:cubicBezTo>
                <a:cubicBezTo>
                  <a:pt x="118" y="233"/>
                  <a:pt x="117" y="226"/>
                  <a:pt x="119" y="222"/>
                </a:cubicBezTo>
                <a:cubicBezTo>
                  <a:pt x="120" y="218"/>
                  <a:pt x="125" y="216"/>
                  <a:pt x="128" y="215"/>
                </a:cubicBezTo>
                <a:cubicBezTo>
                  <a:pt x="131" y="215"/>
                  <a:pt x="138" y="217"/>
                  <a:pt x="139" y="217"/>
                </a:cubicBezTo>
                <a:cubicBezTo>
                  <a:pt x="140" y="216"/>
                  <a:pt x="146" y="216"/>
                  <a:pt x="149" y="216"/>
                </a:cubicBezTo>
                <a:cubicBezTo>
                  <a:pt x="151" y="216"/>
                  <a:pt x="155" y="225"/>
                  <a:pt x="153" y="225"/>
                </a:cubicBezTo>
                <a:close/>
                <a:moveTo>
                  <a:pt x="160" y="226"/>
                </a:moveTo>
                <a:cubicBezTo>
                  <a:pt x="161" y="227"/>
                  <a:pt x="170" y="224"/>
                  <a:pt x="171" y="227"/>
                </a:cubicBezTo>
                <a:cubicBezTo>
                  <a:pt x="173" y="229"/>
                  <a:pt x="169" y="230"/>
                  <a:pt x="165" y="232"/>
                </a:cubicBezTo>
                <a:cubicBezTo>
                  <a:pt x="161" y="234"/>
                  <a:pt x="160" y="234"/>
                  <a:pt x="158" y="237"/>
                </a:cubicBezTo>
                <a:cubicBezTo>
                  <a:pt x="156" y="239"/>
                  <a:pt x="151" y="241"/>
                  <a:pt x="148" y="244"/>
                </a:cubicBezTo>
                <a:cubicBezTo>
                  <a:pt x="146" y="247"/>
                  <a:pt x="141" y="249"/>
                  <a:pt x="141" y="247"/>
                </a:cubicBezTo>
                <a:cubicBezTo>
                  <a:pt x="140" y="244"/>
                  <a:pt x="141" y="245"/>
                  <a:pt x="142" y="244"/>
                </a:cubicBezTo>
                <a:cubicBezTo>
                  <a:pt x="142" y="242"/>
                  <a:pt x="149" y="238"/>
                  <a:pt x="149" y="238"/>
                </a:cubicBezTo>
                <a:cubicBezTo>
                  <a:pt x="149" y="238"/>
                  <a:pt x="159" y="226"/>
                  <a:pt x="160" y="226"/>
                </a:cubicBezTo>
                <a:close/>
                <a:moveTo>
                  <a:pt x="129" y="212"/>
                </a:moveTo>
                <a:cubicBezTo>
                  <a:pt x="128" y="212"/>
                  <a:pt x="124" y="211"/>
                  <a:pt x="121" y="211"/>
                </a:cubicBezTo>
                <a:cubicBezTo>
                  <a:pt x="117" y="212"/>
                  <a:pt x="118" y="209"/>
                  <a:pt x="117" y="209"/>
                </a:cubicBezTo>
                <a:cubicBezTo>
                  <a:pt x="115" y="210"/>
                  <a:pt x="111" y="211"/>
                  <a:pt x="109" y="213"/>
                </a:cubicBezTo>
                <a:cubicBezTo>
                  <a:pt x="107" y="214"/>
                  <a:pt x="103" y="215"/>
                  <a:pt x="103" y="212"/>
                </a:cubicBezTo>
                <a:cubicBezTo>
                  <a:pt x="104" y="208"/>
                  <a:pt x="105" y="209"/>
                  <a:pt x="110" y="206"/>
                </a:cubicBezTo>
                <a:cubicBezTo>
                  <a:pt x="115" y="203"/>
                  <a:pt x="121" y="196"/>
                  <a:pt x="123" y="199"/>
                </a:cubicBezTo>
                <a:cubicBezTo>
                  <a:pt x="132" y="205"/>
                  <a:pt x="132" y="205"/>
                  <a:pt x="132" y="205"/>
                </a:cubicBezTo>
                <a:cubicBezTo>
                  <a:pt x="134" y="205"/>
                  <a:pt x="131" y="211"/>
                  <a:pt x="129" y="212"/>
                </a:cubicBezTo>
                <a:close/>
                <a:moveTo>
                  <a:pt x="704" y="499"/>
                </a:moveTo>
                <a:cubicBezTo>
                  <a:pt x="706" y="503"/>
                  <a:pt x="700" y="517"/>
                  <a:pt x="696" y="516"/>
                </a:cubicBezTo>
                <a:cubicBezTo>
                  <a:pt x="693" y="515"/>
                  <a:pt x="695" y="503"/>
                  <a:pt x="696" y="501"/>
                </a:cubicBezTo>
                <a:cubicBezTo>
                  <a:pt x="697" y="498"/>
                  <a:pt x="704" y="497"/>
                  <a:pt x="704" y="499"/>
                </a:cubicBezTo>
                <a:close/>
                <a:moveTo>
                  <a:pt x="480" y="167"/>
                </a:moveTo>
                <a:cubicBezTo>
                  <a:pt x="481" y="171"/>
                  <a:pt x="483" y="173"/>
                  <a:pt x="480" y="175"/>
                </a:cubicBezTo>
                <a:cubicBezTo>
                  <a:pt x="478" y="176"/>
                  <a:pt x="481" y="182"/>
                  <a:pt x="485" y="183"/>
                </a:cubicBezTo>
                <a:cubicBezTo>
                  <a:pt x="488" y="183"/>
                  <a:pt x="492" y="180"/>
                  <a:pt x="495" y="179"/>
                </a:cubicBezTo>
                <a:cubicBezTo>
                  <a:pt x="498" y="177"/>
                  <a:pt x="503" y="175"/>
                  <a:pt x="503" y="170"/>
                </a:cubicBezTo>
                <a:cubicBezTo>
                  <a:pt x="502" y="166"/>
                  <a:pt x="501" y="162"/>
                  <a:pt x="499" y="160"/>
                </a:cubicBezTo>
                <a:cubicBezTo>
                  <a:pt x="498" y="158"/>
                  <a:pt x="494" y="158"/>
                  <a:pt x="492" y="158"/>
                </a:cubicBezTo>
                <a:cubicBezTo>
                  <a:pt x="488" y="159"/>
                  <a:pt x="488" y="163"/>
                  <a:pt x="485" y="163"/>
                </a:cubicBezTo>
                <a:cubicBezTo>
                  <a:pt x="482" y="163"/>
                  <a:pt x="479" y="164"/>
                  <a:pt x="480" y="167"/>
                </a:cubicBezTo>
                <a:close/>
                <a:moveTo>
                  <a:pt x="279" y="93"/>
                </a:moveTo>
                <a:cubicBezTo>
                  <a:pt x="276" y="97"/>
                  <a:pt x="278" y="96"/>
                  <a:pt x="280" y="96"/>
                </a:cubicBezTo>
                <a:cubicBezTo>
                  <a:pt x="281" y="96"/>
                  <a:pt x="282" y="95"/>
                  <a:pt x="284" y="95"/>
                </a:cubicBezTo>
                <a:cubicBezTo>
                  <a:pt x="283" y="92"/>
                  <a:pt x="281" y="90"/>
                  <a:pt x="279" y="93"/>
                </a:cubicBezTo>
                <a:close/>
                <a:moveTo>
                  <a:pt x="506" y="162"/>
                </a:moveTo>
                <a:cubicBezTo>
                  <a:pt x="510" y="164"/>
                  <a:pt x="520" y="167"/>
                  <a:pt x="516" y="168"/>
                </a:cubicBezTo>
                <a:cubicBezTo>
                  <a:pt x="513" y="170"/>
                  <a:pt x="503" y="179"/>
                  <a:pt x="502" y="182"/>
                </a:cubicBezTo>
                <a:cubicBezTo>
                  <a:pt x="501" y="185"/>
                  <a:pt x="514" y="184"/>
                  <a:pt x="514" y="184"/>
                </a:cubicBezTo>
                <a:cubicBezTo>
                  <a:pt x="514" y="184"/>
                  <a:pt x="511" y="188"/>
                  <a:pt x="514" y="189"/>
                </a:cubicBezTo>
                <a:cubicBezTo>
                  <a:pt x="516" y="190"/>
                  <a:pt x="517" y="185"/>
                  <a:pt x="521" y="185"/>
                </a:cubicBezTo>
                <a:cubicBezTo>
                  <a:pt x="524" y="186"/>
                  <a:pt x="531" y="188"/>
                  <a:pt x="535" y="188"/>
                </a:cubicBezTo>
                <a:cubicBezTo>
                  <a:pt x="538" y="188"/>
                  <a:pt x="544" y="183"/>
                  <a:pt x="543" y="180"/>
                </a:cubicBezTo>
                <a:cubicBezTo>
                  <a:pt x="542" y="177"/>
                  <a:pt x="538" y="171"/>
                  <a:pt x="534" y="169"/>
                </a:cubicBezTo>
                <a:cubicBezTo>
                  <a:pt x="530" y="167"/>
                  <a:pt x="525" y="158"/>
                  <a:pt x="522" y="156"/>
                </a:cubicBezTo>
                <a:cubicBezTo>
                  <a:pt x="519" y="154"/>
                  <a:pt x="531" y="149"/>
                  <a:pt x="528" y="145"/>
                </a:cubicBezTo>
                <a:cubicBezTo>
                  <a:pt x="525" y="142"/>
                  <a:pt x="516" y="144"/>
                  <a:pt x="512" y="141"/>
                </a:cubicBezTo>
                <a:cubicBezTo>
                  <a:pt x="508" y="139"/>
                  <a:pt x="505" y="141"/>
                  <a:pt x="503" y="144"/>
                </a:cubicBezTo>
                <a:cubicBezTo>
                  <a:pt x="501" y="147"/>
                  <a:pt x="499" y="144"/>
                  <a:pt x="496" y="144"/>
                </a:cubicBezTo>
                <a:cubicBezTo>
                  <a:pt x="492" y="146"/>
                  <a:pt x="494" y="150"/>
                  <a:pt x="496" y="153"/>
                </a:cubicBezTo>
                <a:cubicBezTo>
                  <a:pt x="498" y="155"/>
                  <a:pt x="501" y="160"/>
                  <a:pt x="506" y="162"/>
                </a:cubicBezTo>
                <a:close/>
                <a:moveTo>
                  <a:pt x="454" y="114"/>
                </a:moveTo>
                <a:cubicBezTo>
                  <a:pt x="455" y="117"/>
                  <a:pt x="457" y="119"/>
                  <a:pt x="462" y="117"/>
                </a:cubicBezTo>
                <a:cubicBezTo>
                  <a:pt x="467" y="116"/>
                  <a:pt x="471" y="115"/>
                  <a:pt x="472" y="114"/>
                </a:cubicBezTo>
                <a:cubicBezTo>
                  <a:pt x="473" y="112"/>
                  <a:pt x="481" y="112"/>
                  <a:pt x="481" y="112"/>
                </a:cubicBezTo>
                <a:cubicBezTo>
                  <a:pt x="481" y="112"/>
                  <a:pt x="487" y="107"/>
                  <a:pt x="485" y="105"/>
                </a:cubicBezTo>
                <a:cubicBezTo>
                  <a:pt x="482" y="103"/>
                  <a:pt x="477" y="102"/>
                  <a:pt x="474" y="101"/>
                </a:cubicBezTo>
                <a:cubicBezTo>
                  <a:pt x="472" y="101"/>
                  <a:pt x="469" y="103"/>
                  <a:pt x="463" y="103"/>
                </a:cubicBezTo>
                <a:cubicBezTo>
                  <a:pt x="458" y="103"/>
                  <a:pt x="454" y="105"/>
                  <a:pt x="452" y="103"/>
                </a:cubicBezTo>
                <a:cubicBezTo>
                  <a:pt x="449" y="101"/>
                  <a:pt x="440" y="99"/>
                  <a:pt x="439" y="101"/>
                </a:cubicBezTo>
                <a:cubicBezTo>
                  <a:pt x="438" y="103"/>
                  <a:pt x="435" y="103"/>
                  <a:pt x="438" y="107"/>
                </a:cubicBezTo>
                <a:cubicBezTo>
                  <a:pt x="440" y="111"/>
                  <a:pt x="442" y="113"/>
                  <a:pt x="444" y="113"/>
                </a:cubicBezTo>
                <a:cubicBezTo>
                  <a:pt x="446" y="112"/>
                  <a:pt x="453" y="112"/>
                  <a:pt x="454" y="114"/>
                </a:cubicBezTo>
                <a:close/>
                <a:moveTo>
                  <a:pt x="213" y="386"/>
                </a:moveTo>
                <a:cubicBezTo>
                  <a:pt x="209" y="387"/>
                  <a:pt x="210" y="396"/>
                  <a:pt x="215" y="395"/>
                </a:cubicBezTo>
                <a:cubicBezTo>
                  <a:pt x="219" y="393"/>
                  <a:pt x="217" y="385"/>
                  <a:pt x="213" y="386"/>
                </a:cubicBezTo>
                <a:close/>
                <a:moveTo>
                  <a:pt x="193" y="379"/>
                </a:moveTo>
                <a:cubicBezTo>
                  <a:pt x="190" y="378"/>
                  <a:pt x="186" y="379"/>
                  <a:pt x="184" y="379"/>
                </a:cubicBezTo>
                <a:cubicBezTo>
                  <a:pt x="181" y="380"/>
                  <a:pt x="174" y="388"/>
                  <a:pt x="174" y="388"/>
                </a:cubicBezTo>
                <a:cubicBezTo>
                  <a:pt x="174" y="388"/>
                  <a:pt x="178" y="389"/>
                  <a:pt x="181" y="389"/>
                </a:cubicBezTo>
                <a:cubicBezTo>
                  <a:pt x="184" y="389"/>
                  <a:pt x="186" y="391"/>
                  <a:pt x="189" y="393"/>
                </a:cubicBezTo>
                <a:cubicBezTo>
                  <a:pt x="191" y="395"/>
                  <a:pt x="196" y="391"/>
                  <a:pt x="198" y="391"/>
                </a:cubicBezTo>
                <a:cubicBezTo>
                  <a:pt x="199" y="391"/>
                  <a:pt x="202" y="397"/>
                  <a:pt x="202" y="390"/>
                </a:cubicBezTo>
                <a:cubicBezTo>
                  <a:pt x="202" y="383"/>
                  <a:pt x="197" y="380"/>
                  <a:pt x="193" y="379"/>
                </a:cubicBezTo>
                <a:close/>
                <a:moveTo>
                  <a:pt x="157" y="353"/>
                </a:moveTo>
                <a:cubicBezTo>
                  <a:pt x="161" y="352"/>
                  <a:pt x="159" y="347"/>
                  <a:pt x="155" y="348"/>
                </a:cubicBezTo>
                <a:cubicBezTo>
                  <a:pt x="152" y="348"/>
                  <a:pt x="152" y="354"/>
                  <a:pt x="157" y="353"/>
                </a:cubicBezTo>
                <a:close/>
                <a:moveTo>
                  <a:pt x="157" y="392"/>
                </a:moveTo>
                <a:cubicBezTo>
                  <a:pt x="153" y="393"/>
                  <a:pt x="154" y="402"/>
                  <a:pt x="158" y="401"/>
                </a:cubicBezTo>
                <a:cubicBezTo>
                  <a:pt x="163" y="399"/>
                  <a:pt x="161" y="391"/>
                  <a:pt x="157" y="392"/>
                </a:cubicBezTo>
                <a:close/>
                <a:moveTo>
                  <a:pt x="161" y="370"/>
                </a:moveTo>
                <a:cubicBezTo>
                  <a:pt x="159" y="371"/>
                  <a:pt x="152" y="366"/>
                  <a:pt x="149" y="363"/>
                </a:cubicBezTo>
                <a:cubicBezTo>
                  <a:pt x="146" y="359"/>
                  <a:pt x="140" y="359"/>
                  <a:pt x="138" y="359"/>
                </a:cubicBezTo>
                <a:cubicBezTo>
                  <a:pt x="135" y="359"/>
                  <a:pt x="126" y="363"/>
                  <a:pt x="126" y="363"/>
                </a:cubicBezTo>
                <a:cubicBezTo>
                  <a:pt x="125" y="368"/>
                  <a:pt x="129" y="367"/>
                  <a:pt x="134" y="367"/>
                </a:cubicBezTo>
                <a:cubicBezTo>
                  <a:pt x="139" y="367"/>
                  <a:pt x="147" y="365"/>
                  <a:pt x="149" y="368"/>
                </a:cubicBezTo>
                <a:cubicBezTo>
                  <a:pt x="150" y="371"/>
                  <a:pt x="158" y="375"/>
                  <a:pt x="160" y="377"/>
                </a:cubicBezTo>
                <a:cubicBezTo>
                  <a:pt x="162" y="379"/>
                  <a:pt x="168" y="380"/>
                  <a:pt x="169" y="377"/>
                </a:cubicBezTo>
                <a:cubicBezTo>
                  <a:pt x="169" y="375"/>
                  <a:pt x="164" y="369"/>
                  <a:pt x="161" y="370"/>
                </a:cubicBezTo>
                <a:close/>
              </a:path>
            </a:pathLst>
          </a:custGeom>
          <a:solidFill>
            <a:sysClr val="window" lastClr="FFFFFF">
              <a:lumMod val="50000"/>
              <a:alpha val="4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8F47493F-3C83-4A9F-A4C6-AC877CE2561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57886" y="2501488"/>
            <a:ext cx="1615604" cy="395606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61B4588F-A63D-417B-9F21-1A4116B097B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166453" y="3789445"/>
            <a:ext cx="1807037" cy="395606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AC13B2D9-C541-466A-BDA0-1908FDDD0A1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56124" y="1161632"/>
            <a:ext cx="1805387" cy="395606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5" name="Text Placeholder 4">
            <a:extLst>
              <a:ext uri="{FF2B5EF4-FFF2-40B4-BE49-F238E27FC236}">
                <a16:creationId xmlns:a16="http://schemas.microsoft.com/office/drawing/2014/main" id="{F37684F7-F604-49C4-815D-2222EA7AF69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4883" y="2501488"/>
            <a:ext cx="1615604" cy="395606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6" name="Text Placeholder 4">
            <a:extLst>
              <a:ext uri="{FF2B5EF4-FFF2-40B4-BE49-F238E27FC236}">
                <a16:creationId xmlns:a16="http://schemas.microsoft.com/office/drawing/2014/main" id="{466F7227-4D8B-4E65-98DD-6B29D8A4F78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40904" y="3789445"/>
            <a:ext cx="1807037" cy="395606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27" name="Picture Placeholder 2">
            <a:extLst>
              <a:ext uri="{FF2B5EF4-FFF2-40B4-BE49-F238E27FC236}">
                <a16:creationId xmlns:a16="http://schemas.microsoft.com/office/drawing/2014/main" id="{4C8700F6-60C4-4491-A8C4-9E307324AD2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289239" y="1233890"/>
            <a:ext cx="342900" cy="34290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7" name="Picture Placeholder 2">
            <a:extLst>
              <a:ext uri="{FF2B5EF4-FFF2-40B4-BE49-F238E27FC236}">
                <a16:creationId xmlns:a16="http://schemas.microsoft.com/office/drawing/2014/main" id="{4178FA43-1E29-4A00-8026-F7A676A8C1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154609" y="2558208"/>
            <a:ext cx="342900" cy="34290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E32C2122-5E17-4750-BB83-1492AD6DF53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291828" y="3804157"/>
            <a:ext cx="342900" cy="34290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03" name="Picture Placeholder 2">
            <a:extLst>
              <a:ext uri="{FF2B5EF4-FFF2-40B4-BE49-F238E27FC236}">
                <a16:creationId xmlns:a16="http://schemas.microsoft.com/office/drawing/2014/main" id="{6B45AE79-DA71-45B0-ABA3-3DAB0104C19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503293" y="1233890"/>
            <a:ext cx="342900" cy="34290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FFE6CEA3-6B83-4061-8786-54FF4F23CC9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660053" y="2558208"/>
            <a:ext cx="342900" cy="34290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05" name="Picture Placeholder 2">
            <a:extLst>
              <a:ext uri="{FF2B5EF4-FFF2-40B4-BE49-F238E27FC236}">
                <a16:creationId xmlns:a16="http://schemas.microsoft.com/office/drawing/2014/main" id="{DCA8AAA4-CC63-45D8-965D-D63370F1DAC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478449" y="3804157"/>
            <a:ext cx="342900" cy="34290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0538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2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 animBg="1"/>
          <p:bldP spid="66" grpId="0" animBg="1"/>
          <p:bldP spid="71" grpId="0" animBg="1"/>
          <p:bldP spid="72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2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2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2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2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 animBg="1"/>
          <p:bldP spid="66" grpId="0" animBg="1"/>
          <p:bldP spid="71" grpId="0" animBg="1"/>
          <p:bldP spid="72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5" grpId="0" animBg="1"/>
        </p:bldLst>
      </p:timing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63" name="Diagram 62">
            <a:extLst>
              <a:ext uri="{FF2B5EF4-FFF2-40B4-BE49-F238E27FC236}">
                <a16:creationId xmlns:a16="http://schemas.microsoft.com/office/drawing/2014/main" id="{24052290-CCE5-4E10-A63B-7BED433A720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58441638"/>
              </p:ext>
            </p:extLst>
          </p:nvPr>
        </p:nvGraphicFramePr>
        <p:xfrm>
          <a:off x="278524" y="978574"/>
          <a:ext cx="3888509" cy="335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8B80500-1730-4E5F-A191-D1E141575DA6}"/>
              </a:ext>
            </a:extLst>
          </p:cNvPr>
          <p:cNvCxnSpPr/>
          <p:nvPr userDrawn="1"/>
        </p:nvCxnSpPr>
        <p:spPr>
          <a:xfrm>
            <a:off x="3285073" y="1358483"/>
            <a:ext cx="1101320" cy="0"/>
          </a:xfrm>
          <a:prstGeom prst="line">
            <a:avLst/>
          </a:prstGeom>
          <a:noFill/>
          <a:ln w="3175" cap="flat" cmpd="sng" algn="ctr">
            <a:solidFill>
              <a:srgbClr val="2FA6FF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014D714-5330-4CE8-90FA-70C3AE608A53}"/>
              </a:ext>
            </a:extLst>
          </p:cNvPr>
          <p:cNvCxnSpPr/>
          <p:nvPr userDrawn="1"/>
        </p:nvCxnSpPr>
        <p:spPr>
          <a:xfrm flipV="1">
            <a:off x="3260328" y="2137673"/>
            <a:ext cx="1135301" cy="0"/>
          </a:xfrm>
          <a:prstGeom prst="line">
            <a:avLst/>
          </a:prstGeom>
          <a:noFill/>
          <a:ln w="3175" cap="flat" cmpd="sng" algn="ctr">
            <a:solidFill>
              <a:srgbClr val="007AD6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82BADA3-E53F-4407-BA26-2B7F593BF5AC}"/>
              </a:ext>
            </a:extLst>
          </p:cNvPr>
          <p:cNvCxnSpPr/>
          <p:nvPr userDrawn="1"/>
        </p:nvCxnSpPr>
        <p:spPr>
          <a:xfrm flipV="1">
            <a:off x="3149723" y="2916863"/>
            <a:ext cx="1239749" cy="0"/>
          </a:xfrm>
          <a:prstGeom prst="line">
            <a:avLst/>
          </a:prstGeom>
          <a:noFill/>
          <a:ln w="3175" cap="flat" cmpd="sng" algn="ctr">
            <a:solidFill>
              <a:srgbClr val="0062AC"/>
            </a:solidFill>
            <a:prstDash val="solid"/>
            <a:headEnd type="none"/>
            <a:tailEnd type="none" w="lg" len="lg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15898A9-F296-4E1D-8829-3F2356EB5EF5}"/>
              </a:ext>
            </a:extLst>
          </p:cNvPr>
          <p:cNvCxnSpPr/>
          <p:nvPr userDrawn="1"/>
        </p:nvCxnSpPr>
        <p:spPr>
          <a:xfrm flipV="1">
            <a:off x="2827758" y="3696053"/>
            <a:ext cx="1564793" cy="0"/>
          </a:xfrm>
          <a:prstGeom prst="line">
            <a:avLst/>
          </a:prstGeom>
          <a:noFill/>
          <a:ln w="3175" cap="flat" cmpd="sng" algn="ctr">
            <a:solidFill>
              <a:srgbClr val="004376"/>
            </a:solidFill>
            <a:prstDash val="solid"/>
            <a:headEnd type="none"/>
            <a:tailEnd type="none" w="lg" len="lg"/>
          </a:ln>
          <a:effectLst/>
        </p:spPr>
      </p:cxnSp>
      <p:sp>
        <p:nvSpPr>
          <p:cNvPr id="84" name="Oval 12">
            <a:extLst>
              <a:ext uri="{FF2B5EF4-FFF2-40B4-BE49-F238E27FC236}">
                <a16:creationId xmlns:a16="http://schemas.microsoft.com/office/drawing/2014/main" id="{6B231AB0-32D1-43B5-9495-7A09648671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89472" y="2662094"/>
            <a:ext cx="509540" cy="509538"/>
          </a:xfrm>
          <a:prstGeom prst="ellipse">
            <a:avLst/>
          </a:prstGeom>
          <a:solidFill>
            <a:srgbClr val="0062A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0DBE438-7461-45CB-8D9A-DA5140FEC9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92551" y="3441284"/>
            <a:ext cx="509540" cy="509538"/>
          </a:xfrm>
          <a:prstGeom prst="ellipse">
            <a:avLst/>
          </a:prstGeom>
          <a:solidFill>
            <a:srgbClr val="00437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87" name="Oval 12">
            <a:extLst>
              <a:ext uri="{FF2B5EF4-FFF2-40B4-BE49-F238E27FC236}">
                <a16:creationId xmlns:a16="http://schemas.microsoft.com/office/drawing/2014/main" id="{8EEDF182-F77A-403A-8A59-F1113B8C55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95629" y="1882904"/>
            <a:ext cx="509540" cy="509538"/>
          </a:xfrm>
          <a:prstGeom prst="ellipse">
            <a:avLst/>
          </a:prstGeom>
          <a:solidFill>
            <a:srgbClr val="007AD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88" name="Oval 12">
            <a:extLst>
              <a:ext uri="{FF2B5EF4-FFF2-40B4-BE49-F238E27FC236}">
                <a16:creationId xmlns:a16="http://schemas.microsoft.com/office/drawing/2014/main" id="{12BE04A3-7BB2-4CB7-AB13-C80D9B043A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86393" y="1103714"/>
            <a:ext cx="509540" cy="509538"/>
          </a:xfrm>
          <a:prstGeom prst="ellipse">
            <a:avLst/>
          </a:prstGeom>
          <a:solidFill>
            <a:srgbClr val="2FA6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09" name="Text Placeholder 4">
            <a:extLst>
              <a:ext uri="{FF2B5EF4-FFF2-40B4-BE49-F238E27FC236}">
                <a16:creationId xmlns:a16="http://schemas.microsoft.com/office/drawing/2014/main" id="{2261EB08-A751-4C12-BE74-DDAA36F9D8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15292" y="1094324"/>
            <a:ext cx="3291020" cy="480060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1" name="Text Placeholder 4">
            <a:extLst>
              <a:ext uri="{FF2B5EF4-FFF2-40B4-BE49-F238E27FC236}">
                <a16:creationId xmlns:a16="http://schemas.microsoft.com/office/drawing/2014/main" id="{9A7A94D0-32A1-4220-A23C-F6CA166696D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15292" y="1902403"/>
            <a:ext cx="3291020" cy="480060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2" name="Text Placeholder 4">
            <a:extLst>
              <a:ext uri="{FF2B5EF4-FFF2-40B4-BE49-F238E27FC236}">
                <a16:creationId xmlns:a16="http://schemas.microsoft.com/office/drawing/2014/main" id="{AF1E5EF4-9CC4-4723-9E63-3948528180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15292" y="2678646"/>
            <a:ext cx="3291020" cy="480060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3" name="Text Placeholder 4">
            <a:extLst>
              <a:ext uri="{FF2B5EF4-FFF2-40B4-BE49-F238E27FC236}">
                <a16:creationId xmlns:a16="http://schemas.microsoft.com/office/drawing/2014/main" id="{A8FA66B5-F536-418F-8BC0-74B18543010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15292" y="3452825"/>
            <a:ext cx="3291020" cy="480060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14" name="Text Placeholder 4">
            <a:extLst>
              <a:ext uri="{FF2B5EF4-FFF2-40B4-BE49-F238E27FC236}">
                <a16:creationId xmlns:a16="http://schemas.microsoft.com/office/drawing/2014/main" id="{346CAB09-31EF-46FD-BE14-979D64C713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02104" y="3338393"/>
            <a:ext cx="1041347" cy="4800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15" name="Text Placeholder 4">
            <a:extLst>
              <a:ext uri="{FF2B5EF4-FFF2-40B4-BE49-F238E27FC236}">
                <a16:creationId xmlns:a16="http://schemas.microsoft.com/office/drawing/2014/main" id="{0782D80A-8DE4-4512-A462-6263042329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02104" y="2374289"/>
            <a:ext cx="1041347" cy="4800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16" name="Text Placeholder 4">
            <a:extLst>
              <a:ext uri="{FF2B5EF4-FFF2-40B4-BE49-F238E27FC236}">
                <a16:creationId xmlns:a16="http://schemas.microsoft.com/office/drawing/2014/main" id="{D0AF49BF-FBEB-4378-A30E-DC59971A6A9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02104" y="1727930"/>
            <a:ext cx="1041347" cy="4800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17" name="Text Placeholder 4">
            <a:extLst>
              <a:ext uri="{FF2B5EF4-FFF2-40B4-BE49-F238E27FC236}">
                <a16:creationId xmlns:a16="http://schemas.microsoft.com/office/drawing/2014/main" id="{FCE1A7AC-FC38-4059-BA0F-0775224AF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02104" y="1067052"/>
            <a:ext cx="1041347" cy="4800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18" name="Picture Placeholder 2">
            <a:extLst>
              <a:ext uri="{FF2B5EF4-FFF2-40B4-BE49-F238E27FC236}">
                <a16:creationId xmlns:a16="http://schemas.microsoft.com/office/drawing/2014/main" id="{DEA1AFAA-E58C-4ACB-AB93-803D035AE88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510160" y="1204178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1062F074-F15F-41CE-BE88-045DB8B8F0E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511186" y="1991055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20" name="Picture Placeholder 2">
            <a:extLst>
              <a:ext uri="{FF2B5EF4-FFF2-40B4-BE49-F238E27FC236}">
                <a16:creationId xmlns:a16="http://schemas.microsoft.com/office/drawing/2014/main" id="{84FF3C0B-5B25-489F-9C84-0ECEBE19E05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511186" y="2767748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21" name="Picture Placeholder 2">
            <a:extLst>
              <a:ext uri="{FF2B5EF4-FFF2-40B4-BE49-F238E27FC236}">
                <a16:creationId xmlns:a16="http://schemas.microsoft.com/office/drawing/2014/main" id="{C055DEA0-FB9E-49EA-8D26-99137AFC22B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511186" y="3551238"/>
            <a:ext cx="274320" cy="30861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34029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80C83430-0DBD-4F49-9E64-0C82594BD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3">
                                            <p:graphicEl>
                                              <a:dgm id="{80C83430-0DBD-4F49-9E64-0C82594BD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87FD9542-8FD3-C842-BF99-47B1884B6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63">
                                            <p:graphicEl>
                                              <a:dgm id="{87FD9542-8FD3-C842-BF99-47B1884B6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19D3CC6C-315D-6D46-A1D0-2DDEC1C7A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63">
                                            <p:graphicEl>
                                              <a:dgm id="{19D3CC6C-315D-6D46-A1D0-2DDEC1C7A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CBDC1C1A-EBA1-C041-91B6-DB84A72A1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63">
                                            <p:graphicEl>
                                              <a:dgm id="{CBDC1C1A-EBA1-C041-91B6-DB84A72A1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Dgm bld="one" rev="1"/>
        </p:bldSub>
      </p:bldGraphic>
      <p:bldP spid="84" grpId="0" animBg="1"/>
      <p:bldP spid="86" grpId="0" animBg="1"/>
      <p:bldP spid="87" grpId="0" animBg="1"/>
      <p:bldP spid="8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White Layout: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8D4FFD-1EC7-4190-AC3C-020AC69A8BA4}"/>
              </a:ext>
            </a:extLst>
          </p:cNvPr>
          <p:cNvCxnSpPr/>
          <p:nvPr userDrawn="1"/>
        </p:nvCxnSpPr>
        <p:spPr>
          <a:xfrm>
            <a:off x="4412754" y="2540570"/>
            <a:ext cx="233073" cy="141504"/>
          </a:xfrm>
          <a:prstGeom prst="line">
            <a:avLst/>
          </a:prstGeom>
          <a:noFill/>
          <a:ln w="19050" cap="flat" cmpd="sng" algn="ctr">
            <a:solidFill>
              <a:srgbClr val="79C6FF"/>
            </a:solidFill>
            <a:prstDash val="soli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6120F9-BD04-4000-A266-83DB048FDDDC}"/>
              </a:ext>
            </a:extLst>
          </p:cNvPr>
          <p:cNvCxnSpPr/>
          <p:nvPr userDrawn="1"/>
        </p:nvCxnSpPr>
        <p:spPr>
          <a:xfrm flipH="1">
            <a:off x="4412754" y="3019535"/>
            <a:ext cx="233073" cy="141504"/>
          </a:xfrm>
          <a:prstGeom prst="line">
            <a:avLst/>
          </a:prstGeom>
          <a:noFill/>
          <a:ln w="19050" cap="flat" cmpd="sng" algn="ctr">
            <a:solidFill>
              <a:srgbClr val="FCC57C"/>
            </a:solidFill>
            <a:prstDash val="soli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7817252-105E-4ED4-94E2-264BC6F47117}"/>
              </a:ext>
            </a:extLst>
          </p:cNvPr>
          <p:cNvCxnSpPr/>
          <p:nvPr userDrawn="1"/>
        </p:nvCxnSpPr>
        <p:spPr>
          <a:xfrm>
            <a:off x="4412754" y="1632190"/>
            <a:ext cx="233073" cy="141504"/>
          </a:xfrm>
          <a:prstGeom prst="line">
            <a:avLst/>
          </a:prstGeom>
          <a:noFill/>
          <a:ln w="19050" cap="flat" cmpd="sng" algn="ctr">
            <a:solidFill>
              <a:srgbClr val="0062AC"/>
            </a:solidFill>
            <a:prstDash val="soli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7CF8FD4-EEC0-4769-AAFC-BFA3C7FDB6D0}"/>
              </a:ext>
            </a:extLst>
          </p:cNvPr>
          <p:cNvCxnSpPr/>
          <p:nvPr userDrawn="1"/>
        </p:nvCxnSpPr>
        <p:spPr>
          <a:xfrm flipH="1">
            <a:off x="4412754" y="2102896"/>
            <a:ext cx="233073" cy="141504"/>
          </a:xfrm>
          <a:prstGeom prst="line">
            <a:avLst/>
          </a:prstGeom>
          <a:noFill/>
          <a:ln w="19050" cap="flat" cmpd="sng" algn="ctr">
            <a:solidFill>
              <a:srgbClr val="2FA6FF"/>
            </a:soli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C63DA80-D3DC-41D0-A69E-0A2D47839633}"/>
              </a:ext>
            </a:extLst>
          </p:cNvPr>
          <p:cNvSpPr/>
          <p:nvPr userDrawn="1"/>
        </p:nvSpPr>
        <p:spPr>
          <a:xfrm>
            <a:off x="3771121" y="1139191"/>
            <a:ext cx="693672" cy="693672"/>
          </a:xfrm>
          <a:prstGeom prst="ellipse">
            <a:avLst/>
          </a:prstGeom>
          <a:solidFill>
            <a:srgbClr val="0062AC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57A5670-BA73-41D3-98D9-2C1127EC926E}"/>
              </a:ext>
            </a:extLst>
          </p:cNvPr>
          <p:cNvSpPr/>
          <p:nvPr userDrawn="1"/>
        </p:nvSpPr>
        <p:spPr>
          <a:xfrm>
            <a:off x="3771121" y="2045589"/>
            <a:ext cx="693672" cy="693672"/>
          </a:xfrm>
          <a:prstGeom prst="ellipse">
            <a:avLst/>
          </a:prstGeom>
          <a:solidFill>
            <a:srgbClr val="79C6FF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D19197E-7C05-43E7-8420-3FDA9303C464}"/>
              </a:ext>
            </a:extLst>
          </p:cNvPr>
          <p:cNvSpPr/>
          <p:nvPr userDrawn="1"/>
        </p:nvSpPr>
        <p:spPr>
          <a:xfrm>
            <a:off x="3771121" y="2951988"/>
            <a:ext cx="693672" cy="693672"/>
          </a:xfrm>
          <a:prstGeom prst="ellipse">
            <a:avLst/>
          </a:prstGeom>
          <a:solidFill>
            <a:srgbClr val="FBB557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D837742-5F93-443E-84E8-0DC6C32BEDAC}"/>
              </a:ext>
            </a:extLst>
          </p:cNvPr>
          <p:cNvSpPr/>
          <p:nvPr userDrawn="1"/>
        </p:nvSpPr>
        <p:spPr>
          <a:xfrm>
            <a:off x="4580406" y="1592390"/>
            <a:ext cx="693672" cy="693672"/>
          </a:xfrm>
          <a:prstGeom prst="ellipse">
            <a:avLst/>
          </a:prstGeom>
          <a:solidFill>
            <a:srgbClr val="2FA6FF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E23232E-1264-4826-B379-A0EAB55A1109}"/>
              </a:ext>
            </a:extLst>
          </p:cNvPr>
          <p:cNvSpPr/>
          <p:nvPr userDrawn="1"/>
        </p:nvSpPr>
        <p:spPr>
          <a:xfrm>
            <a:off x="4580406" y="2498789"/>
            <a:ext cx="693672" cy="693672"/>
          </a:xfrm>
          <a:prstGeom prst="ellipse">
            <a:avLst/>
          </a:prstGeom>
          <a:solidFill>
            <a:srgbClr val="FCC57C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AF0ACBE-E200-4DAC-BC0E-34CB1973891B}"/>
              </a:ext>
            </a:extLst>
          </p:cNvPr>
          <p:cNvSpPr/>
          <p:nvPr userDrawn="1"/>
        </p:nvSpPr>
        <p:spPr>
          <a:xfrm>
            <a:off x="4580406" y="3405187"/>
            <a:ext cx="693672" cy="693672"/>
          </a:xfrm>
          <a:prstGeom prst="ellipse">
            <a:avLst/>
          </a:prstGeom>
          <a:solidFill>
            <a:srgbClr val="F99D1F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087FFFF-A778-4CE0-BFC2-E8D519843FF1}"/>
              </a:ext>
            </a:extLst>
          </p:cNvPr>
          <p:cNvCxnSpPr/>
          <p:nvPr userDrawn="1"/>
        </p:nvCxnSpPr>
        <p:spPr>
          <a:xfrm>
            <a:off x="4412754" y="3440693"/>
            <a:ext cx="233073" cy="141504"/>
          </a:xfrm>
          <a:prstGeom prst="line">
            <a:avLst/>
          </a:prstGeom>
          <a:noFill/>
          <a:ln w="19050" cap="flat" cmpd="sng" algn="ctr">
            <a:solidFill>
              <a:srgbClr val="FBB557"/>
            </a:solidFill>
            <a:prstDash val="solid"/>
          </a:ln>
          <a:effectLst/>
        </p:spPr>
      </p:cxnSp>
      <p:sp>
        <p:nvSpPr>
          <p:cNvPr id="91" name="Picture Placeholder 2">
            <a:extLst>
              <a:ext uri="{FF2B5EF4-FFF2-40B4-BE49-F238E27FC236}">
                <a16:creationId xmlns:a16="http://schemas.microsoft.com/office/drawing/2014/main" id="{CC165060-62C8-46A6-8528-FC5EE53BDF2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1214" y="1289386"/>
            <a:ext cx="377190" cy="37719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2" name="Picture Placeholder 2">
            <a:extLst>
              <a:ext uri="{FF2B5EF4-FFF2-40B4-BE49-F238E27FC236}">
                <a16:creationId xmlns:a16="http://schemas.microsoft.com/office/drawing/2014/main" id="{3D308E88-2C9E-4E73-B7E7-953ECC2DE5B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931214" y="2195382"/>
            <a:ext cx="377190" cy="37719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3" name="Picture Placeholder 2">
            <a:extLst>
              <a:ext uri="{FF2B5EF4-FFF2-40B4-BE49-F238E27FC236}">
                <a16:creationId xmlns:a16="http://schemas.microsoft.com/office/drawing/2014/main" id="{4CE1F7A6-C524-420C-899B-940860380D9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931214" y="3105890"/>
            <a:ext cx="377190" cy="37719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4" name="Picture Placeholder 2">
            <a:extLst>
              <a:ext uri="{FF2B5EF4-FFF2-40B4-BE49-F238E27FC236}">
                <a16:creationId xmlns:a16="http://schemas.microsoft.com/office/drawing/2014/main" id="{C2080FAF-721C-450B-A1BD-BF2A3E12911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750177" y="1733972"/>
            <a:ext cx="377190" cy="37719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FFED54B9-4780-42EE-9BE1-A8174608688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50177" y="2657030"/>
            <a:ext cx="377190" cy="37719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DA178716-B113-412E-9601-867823CAD19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750177" y="3564811"/>
            <a:ext cx="377190" cy="377190"/>
          </a:xfrm>
        </p:spPr>
        <p:txBody>
          <a:bodyPr>
            <a:normAutofit/>
          </a:bodyPr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97" name="Text Placeholder 4">
            <a:extLst>
              <a:ext uri="{FF2B5EF4-FFF2-40B4-BE49-F238E27FC236}">
                <a16:creationId xmlns:a16="http://schemas.microsoft.com/office/drawing/2014/main" id="{B48A0420-A3FA-4266-AC6D-03AB7C36CA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4748" y="1682537"/>
            <a:ext cx="2988682" cy="480060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8" name="Text Placeholder 4">
            <a:extLst>
              <a:ext uri="{FF2B5EF4-FFF2-40B4-BE49-F238E27FC236}">
                <a16:creationId xmlns:a16="http://schemas.microsoft.com/office/drawing/2014/main" id="{1AA02D79-4B41-4B7D-A850-73B994F8791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444748" y="2610227"/>
            <a:ext cx="2988682" cy="480060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99" name="Text Placeholder 4">
            <a:extLst>
              <a:ext uri="{FF2B5EF4-FFF2-40B4-BE49-F238E27FC236}">
                <a16:creationId xmlns:a16="http://schemas.microsoft.com/office/drawing/2014/main" id="{5B3433E9-2E77-4246-BF46-6F2987AB043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444748" y="3511064"/>
            <a:ext cx="2988682" cy="480060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00" name="Text Placeholder 4">
            <a:extLst>
              <a:ext uri="{FF2B5EF4-FFF2-40B4-BE49-F238E27FC236}">
                <a16:creationId xmlns:a16="http://schemas.microsoft.com/office/drawing/2014/main" id="{67DC5538-1EE3-45F6-913C-2E316F460F9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93913" y="1245332"/>
            <a:ext cx="2988682" cy="480060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03" name="Text Placeholder 4">
            <a:extLst>
              <a:ext uri="{FF2B5EF4-FFF2-40B4-BE49-F238E27FC236}">
                <a16:creationId xmlns:a16="http://schemas.microsoft.com/office/drawing/2014/main" id="{CDB88F9D-2AF0-48CD-8E99-DC4F4763ADE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93913" y="2144753"/>
            <a:ext cx="2988682" cy="480060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104" name="Text Placeholder 4">
            <a:extLst>
              <a:ext uri="{FF2B5EF4-FFF2-40B4-BE49-F238E27FC236}">
                <a16:creationId xmlns:a16="http://schemas.microsoft.com/office/drawing/2014/main" id="{777D1E6A-BFDF-42C5-B2C5-608DFCA1F7B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93913" y="3105890"/>
            <a:ext cx="2988682" cy="480060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buFont typeface="Arial" panose="020B0604020202020204" pitchFamily="34" charset="0"/>
              <a:buNone/>
              <a:defRPr sz="1100" b="0">
                <a:solidFill>
                  <a:srgbClr val="565656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0" y="1431414"/>
            <a:ext cx="9144000" cy="2280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41995" y="1701709"/>
            <a:ext cx="5060011" cy="7193"/>
          </a:xfrm>
          <a:prstGeom prst="line">
            <a:avLst/>
          </a:prstGeom>
          <a:ln w="12700">
            <a:solidFill>
              <a:srgbClr val="FFA6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041995" y="3393046"/>
            <a:ext cx="5060011" cy="7193"/>
          </a:xfrm>
          <a:prstGeom prst="line">
            <a:avLst/>
          </a:prstGeom>
          <a:ln w="12700">
            <a:solidFill>
              <a:srgbClr val="FFA6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DA05BF3-DF24-4269-9B6C-3283088FAAD7}"/>
              </a:ext>
            </a:extLst>
          </p:cNvPr>
          <p:cNvSpPr txBox="1">
            <a:spLocks/>
          </p:cNvSpPr>
          <p:nvPr userDrawn="1"/>
        </p:nvSpPr>
        <p:spPr>
          <a:xfrm>
            <a:off x="503940" y="303566"/>
            <a:ext cx="8136121" cy="6120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buClr>
                <a:srgbClr val="00B050"/>
              </a:buClr>
              <a:buFont typeface="Arial"/>
              <a:buNone/>
            </a:pPr>
            <a:r>
              <a:rPr lang="en-US" sz="2400" spc="-40" baseline="0" dirty="0">
                <a:solidFill>
                  <a:srgbClr val="004376"/>
                </a:solidFill>
              </a:rPr>
              <a:t>Further information and support</a:t>
            </a:r>
            <a:endParaRPr lang="en-AU" altLang="en-US" sz="2400" spc="-40" baseline="0" dirty="0">
              <a:solidFill>
                <a:srgbClr val="004376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10B32A-67B0-4612-B99B-1F5445091EC7}"/>
              </a:ext>
            </a:extLst>
          </p:cNvPr>
          <p:cNvSpPr txBox="1">
            <a:spLocks/>
          </p:cNvSpPr>
          <p:nvPr userDrawn="1"/>
        </p:nvSpPr>
        <p:spPr>
          <a:xfrm>
            <a:off x="2647103" y="1273147"/>
            <a:ext cx="5309273" cy="3386835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8000">
              <a:lnSpc>
                <a:spcPts val="2500"/>
              </a:lnSpc>
              <a:spcBef>
                <a:spcPts val="1200"/>
              </a:spcBef>
              <a:buClr>
                <a:srgbClr val="00B050"/>
              </a:buClr>
              <a:buNone/>
            </a:pPr>
            <a:r>
              <a:rPr lang="en-AU" altLang="en-US" sz="16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Australian Digital Health Agency</a:t>
            </a:r>
            <a:br>
              <a:rPr lang="en-AU" altLang="en-US" sz="16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AU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Web:	</a:t>
            </a:r>
            <a:r>
              <a:rPr lang="en-AU" altLang="en-US" sz="1600" dirty="0">
                <a:solidFill>
                  <a:srgbClr val="79C6FF">
                    <a:lumMod val="50000"/>
                  </a:srgbClr>
                </a:solidFill>
                <a:latin typeface="+mn-lt"/>
                <a:cs typeface="Arial" panose="020B0604020202020204" pitchFamily="34" charset="0"/>
                <a:hlinkClick r:id="rId3"/>
              </a:rPr>
              <a:t>digitalhealth.gov.au</a:t>
            </a:r>
            <a:br>
              <a:rPr lang="en-AU" altLang="en-US" sz="1600" dirty="0">
                <a:solidFill>
                  <a:srgbClr val="57565A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</a:br>
            <a:r>
              <a:rPr lang="en-AU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Email:	</a:t>
            </a:r>
            <a:r>
              <a:rPr lang="en-AU" sz="1600" dirty="0">
                <a:solidFill>
                  <a:srgbClr val="79C6FF">
                    <a:lumMod val="50000"/>
                  </a:srgbClr>
                </a:solidFill>
                <a:latin typeface="+mn-lt"/>
                <a:cs typeface="Arial" panose="020B0604020202020204" pitchFamily="34" charset="0"/>
                <a:hlinkClick r:id="rId4"/>
              </a:rPr>
              <a:t>help@digitalhealth.gov.au</a:t>
            </a:r>
            <a:br>
              <a:rPr lang="en-AU" sz="1600" dirty="0">
                <a:solidFill>
                  <a:srgbClr val="79C6FF">
                    <a:lumMod val="50000"/>
                  </a:srgbClr>
                </a:solidFill>
                <a:latin typeface="+mn-lt"/>
                <a:cs typeface="Arial" panose="020B0604020202020204" pitchFamily="34" charset="0"/>
              </a:rPr>
            </a:br>
            <a:r>
              <a:rPr lang="en-AU" sz="16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Phone: 	General enquiries</a:t>
            </a:r>
            <a:r>
              <a:rPr lang="en-AU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1300 901 001</a:t>
            </a:r>
            <a:br>
              <a:rPr lang="en-AU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AU" altLang="en-US" sz="16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	My Health Record help line 1800 723 0471</a:t>
            </a:r>
          </a:p>
          <a:p>
            <a:pPr marL="0" indent="0" defTabSz="828000">
              <a:lnSpc>
                <a:spcPts val="2500"/>
              </a:lnSpc>
              <a:spcBef>
                <a:spcPts val="1200"/>
              </a:spcBef>
              <a:buClr>
                <a:srgbClr val="00B050"/>
              </a:buClr>
              <a:buNone/>
            </a:pPr>
            <a:r>
              <a:rPr lang="en-AU" altLang="en-US" sz="1600" dirty="0">
                <a:solidFill>
                  <a:srgbClr val="79C6FF">
                    <a:lumMod val="50000"/>
                  </a:srgbClr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AU" altLang="en-US" sz="1600" dirty="0">
                <a:solidFill>
                  <a:srgbClr val="79C6FF">
                    <a:lumMod val="50000"/>
                  </a:srgbClr>
                </a:solidFill>
                <a:latin typeface="+mn-lt"/>
                <a:cs typeface="Arial" panose="020B0604020202020204" pitchFamily="34" charset="0"/>
                <a:hlinkClick r:id="rId5"/>
              </a:rPr>
              <a:t>Australian Digital Health Agency</a:t>
            </a:r>
            <a:br>
              <a:rPr lang="en-AU" altLang="en-US" sz="1600" dirty="0">
                <a:solidFill>
                  <a:srgbClr val="79C6FF">
                    <a:lumMod val="50000"/>
                  </a:srgbClr>
                </a:solidFill>
                <a:latin typeface="+mn-lt"/>
                <a:cs typeface="Arial" panose="020B0604020202020204" pitchFamily="34" charset="0"/>
              </a:rPr>
            </a:br>
            <a:r>
              <a:rPr lang="en-AU" altLang="en-US" sz="1600" dirty="0">
                <a:solidFill>
                  <a:srgbClr val="79C6FF">
                    <a:lumMod val="50000"/>
                  </a:srgbClr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AU" altLang="en-US" sz="1600" dirty="0">
                <a:solidFill>
                  <a:srgbClr val="79C6FF">
                    <a:lumMod val="50000"/>
                  </a:srgbClr>
                </a:solidFill>
                <a:latin typeface="+mn-lt"/>
                <a:cs typeface="Arial" panose="020B0604020202020204" pitchFamily="34" charset="0"/>
                <a:hlinkClick r:id="rId6"/>
              </a:rPr>
              <a:t>@AuDigitalHealth</a:t>
            </a:r>
            <a:br>
              <a:rPr lang="en-AU" altLang="en-US" sz="1600" dirty="0">
                <a:solidFill>
                  <a:srgbClr val="79C6FF">
                    <a:lumMod val="50000"/>
                  </a:srgbClr>
                </a:solidFill>
                <a:latin typeface="+mn-lt"/>
                <a:cs typeface="Arial" panose="020B0604020202020204" pitchFamily="34" charset="0"/>
              </a:rPr>
            </a:br>
            <a:r>
              <a:rPr lang="en-AU" altLang="en-US" sz="1600" dirty="0">
                <a:solidFill>
                  <a:srgbClr val="79C6FF">
                    <a:lumMod val="50000"/>
                  </a:srgbClr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en-AU" altLang="en-US" sz="1600" dirty="0">
                <a:solidFill>
                  <a:srgbClr val="79C6FF">
                    <a:lumMod val="50000"/>
                  </a:srgbClr>
                </a:solidFill>
                <a:latin typeface="+mn-lt"/>
                <a:cs typeface="Arial" panose="020B0604020202020204" pitchFamily="34" charset="0"/>
                <a:hlinkClick r:id="rId7"/>
              </a:rPr>
              <a:t>@AuDigitalHealth</a:t>
            </a:r>
            <a:endParaRPr lang="en-AU" altLang="en-US" sz="1600" dirty="0">
              <a:solidFill>
                <a:srgbClr val="79C6FF">
                  <a:lumMod val="50000"/>
                </a:srgb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957152-CFC6-4A83-85D4-9656E78D53F5}"/>
              </a:ext>
            </a:extLst>
          </p:cNvPr>
          <p:cNvGrpSpPr/>
          <p:nvPr userDrawn="1"/>
        </p:nvGrpSpPr>
        <p:grpSpPr>
          <a:xfrm>
            <a:off x="2652709" y="3027259"/>
            <a:ext cx="252000" cy="912643"/>
            <a:chOff x="3097263" y="3538149"/>
            <a:chExt cx="252000" cy="91264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11006AE-7717-480D-9FA1-D00491F4F7FD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3097263" y="3878257"/>
              <a:ext cx="252000" cy="252000"/>
            </a:xfrm>
            <a:custGeom>
              <a:avLst/>
              <a:gdLst>
                <a:gd name="T0" fmla="*/ 340 w 396"/>
                <a:gd name="T1" fmla="*/ 0 h 397"/>
                <a:gd name="T2" fmla="*/ 56 w 396"/>
                <a:gd name="T3" fmla="*/ 0 h 397"/>
                <a:gd name="T4" fmla="*/ 0 w 396"/>
                <a:gd name="T5" fmla="*/ 56 h 397"/>
                <a:gd name="T6" fmla="*/ 0 w 396"/>
                <a:gd name="T7" fmla="*/ 340 h 397"/>
                <a:gd name="T8" fmla="*/ 56 w 396"/>
                <a:gd name="T9" fmla="*/ 397 h 397"/>
                <a:gd name="T10" fmla="*/ 212 w 396"/>
                <a:gd name="T11" fmla="*/ 397 h 397"/>
                <a:gd name="T12" fmla="*/ 212 w 396"/>
                <a:gd name="T13" fmla="*/ 237 h 397"/>
                <a:gd name="T14" fmla="*/ 166 w 396"/>
                <a:gd name="T15" fmla="*/ 237 h 397"/>
                <a:gd name="T16" fmla="*/ 166 w 396"/>
                <a:gd name="T17" fmla="*/ 188 h 397"/>
                <a:gd name="T18" fmla="*/ 212 w 396"/>
                <a:gd name="T19" fmla="*/ 188 h 397"/>
                <a:gd name="T20" fmla="*/ 212 w 396"/>
                <a:gd name="T21" fmla="*/ 161 h 397"/>
                <a:gd name="T22" fmla="*/ 212 w 396"/>
                <a:gd name="T23" fmla="*/ 146 h 397"/>
                <a:gd name="T24" fmla="*/ 212 w 396"/>
                <a:gd name="T25" fmla="*/ 144 h 397"/>
                <a:gd name="T26" fmla="*/ 223 w 396"/>
                <a:gd name="T27" fmla="*/ 93 h 397"/>
                <a:gd name="T28" fmla="*/ 276 w 396"/>
                <a:gd name="T29" fmla="*/ 68 h 397"/>
                <a:gd name="T30" fmla="*/ 337 w 396"/>
                <a:gd name="T31" fmla="*/ 74 h 397"/>
                <a:gd name="T32" fmla="*/ 328 w 396"/>
                <a:gd name="T33" fmla="*/ 124 h 397"/>
                <a:gd name="T34" fmla="*/ 301 w 396"/>
                <a:gd name="T35" fmla="*/ 120 h 397"/>
                <a:gd name="T36" fmla="*/ 276 w 396"/>
                <a:gd name="T37" fmla="*/ 138 h 397"/>
                <a:gd name="T38" fmla="*/ 276 w 396"/>
                <a:gd name="T39" fmla="*/ 144 h 397"/>
                <a:gd name="T40" fmla="*/ 276 w 396"/>
                <a:gd name="T41" fmla="*/ 161 h 397"/>
                <a:gd name="T42" fmla="*/ 276 w 396"/>
                <a:gd name="T43" fmla="*/ 188 h 397"/>
                <a:gd name="T44" fmla="*/ 330 w 396"/>
                <a:gd name="T45" fmla="*/ 188 h 397"/>
                <a:gd name="T46" fmla="*/ 326 w 396"/>
                <a:gd name="T47" fmla="*/ 237 h 397"/>
                <a:gd name="T48" fmla="*/ 276 w 396"/>
                <a:gd name="T49" fmla="*/ 237 h 397"/>
                <a:gd name="T50" fmla="*/ 276 w 396"/>
                <a:gd name="T51" fmla="*/ 397 h 397"/>
                <a:gd name="T52" fmla="*/ 340 w 396"/>
                <a:gd name="T53" fmla="*/ 397 h 397"/>
                <a:gd name="T54" fmla="*/ 396 w 396"/>
                <a:gd name="T55" fmla="*/ 340 h 397"/>
                <a:gd name="T56" fmla="*/ 396 w 396"/>
                <a:gd name="T57" fmla="*/ 56 h 397"/>
                <a:gd name="T58" fmla="*/ 340 w 396"/>
                <a:gd name="T59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6" h="397">
                  <a:moveTo>
                    <a:pt x="34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71"/>
                    <a:pt x="25" y="397"/>
                    <a:pt x="56" y="397"/>
                  </a:cubicBezTo>
                  <a:cubicBezTo>
                    <a:pt x="212" y="397"/>
                    <a:pt x="212" y="397"/>
                    <a:pt x="212" y="39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188"/>
                    <a:pt x="166" y="188"/>
                    <a:pt x="166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61"/>
                    <a:pt x="212" y="161"/>
                    <a:pt x="212" y="161"/>
                  </a:cubicBezTo>
                  <a:cubicBezTo>
                    <a:pt x="212" y="146"/>
                    <a:pt x="212" y="146"/>
                    <a:pt x="212" y="146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2" y="129"/>
                    <a:pt x="213" y="106"/>
                    <a:pt x="223" y="93"/>
                  </a:cubicBezTo>
                  <a:cubicBezTo>
                    <a:pt x="234" y="78"/>
                    <a:pt x="250" y="68"/>
                    <a:pt x="276" y="68"/>
                  </a:cubicBezTo>
                  <a:cubicBezTo>
                    <a:pt x="319" y="68"/>
                    <a:pt x="337" y="74"/>
                    <a:pt x="337" y="7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14" y="120"/>
                    <a:pt x="301" y="120"/>
                  </a:cubicBezTo>
                  <a:cubicBezTo>
                    <a:pt x="288" y="120"/>
                    <a:pt x="276" y="125"/>
                    <a:pt x="276" y="138"/>
                  </a:cubicBezTo>
                  <a:cubicBezTo>
                    <a:pt x="276" y="144"/>
                    <a:pt x="276" y="144"/>
                    <a:pt x="276" y="144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88"/>
                    <a:pt x="276" y="188"/>
                    <a:pt x="276" y="188"/>
                  </a:cubicBezTo>
                  <a:cubicBezTo>
                    <a:pt x="330" y="188"/>
                    <a:pt x="330" y="188"/>
                    <a:pt x="330" y="188"/>
                  </a:cubicBezTo>
                  <a:cubicBezTo>
                    <a:pt x="326" y="237"/>
                    <a:pt x="326" y="237"/>
                    <a:pt x="326" y="237"/>
                  </a:cubicBezTo>
                  <a:cubicBezTo>
                    <a:pt x="276" y="237"/>
                    <a:pt x="276" y="237"/>
                    <a:pt x="276" y="237"/>
                  </a:cubicBezTo>
                  <a:cubicBezTo>
                    <a:pt x="276" y="397"/>
                    <a:pt x="276" y="397"/>
                    <a:pt x="276" y="397"/>
                  </a:cubicBezTo>
                  <a:cubicBezTo>
                    <a:pt x="340" y="397"/>
                    <a:pt x="340" y="397"/>
                    <a:pt x="340" y="397"/>
                  </a:cubicBezTo>
                  <a:cubicBezTo>
                    <a:pt x="371" y="397"/>
                    <a:pt x="396" y="371"/>
                    <a:pt x="396" y="340"/>
                  </a:cubicBezTo>
                  <a:cubicBezTo>
                    <a:pt x="396" y="56"/>
                    <a:pt x="396" y="56"/>
                    <a:pt x="396" y="56"/>
                  </a:cubicBezTo>
                  <a:cubicBezTo>
                    <a:pt x="396" y="25"/>
                    <a:pt x="371" y="0"/>
                    <a:pt x="340" y="0"/>
                  </a:cubicBezTo>
                  <a:close/>
                </a:path>
              </a:pathLst>
            </a:custGeom>
            <a:solidFill>
              <a:srgbClr val="187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13FC4C6-1581-475F-A5FB-41FD54FEC154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3097263" y="4243377"/>
              <a:ext cx="252000" cy="207415"/>
            </a:xfrm>
            <a:custGeom>
              <a:avLst/>
              <a:gdLst>
                <a:gd name="T0" fmla="*/ 20 w 317"/>
                <a:gd name="T1" fmla="*/ 13 h 261"/>
                <a:gd name="T2" fmla="*/ 39 w 317"/>
                <a:gd name="T3" fmla="*/ 100 h 261"/>
                <a:gd name="T4" fmla="*/ 11 w 317"/>
                <a:gd name="T5" fmla="*/ 91 h 261"/>
                <a:gd name="T6" fmla="*/ 61 w 317"/>
                <a:gd name="T7" fmla="*/ 157 h 261"/>
                <a:gd name="T8" fmla="*/ 33 w 317"/>
                <a:gd name="T9" fmla="*/ 157 h 261"/>
                <a:gd name="T10" fmla="*/ 93 w 317"/>
                <a:gd name="T11" fmla="*/ 205 h 261"/>
                <a:gd name="T12" fmla="*/ 0 w 317"/>
                <a:gd name="T13" fmla="*/ 232 h 261"/>
                <a:gd name="T14" fmla="*/ 97 w 317"/>
                <a:gd name="T15" fmla="*/ 261 h 261"/>
                <a:gd name="T16" fmla="*/ 286 w 317"/>
                <a:gd name="T17" fmla="*/ 65 h 261"/>
                <a:gd name="T18" fmla="*/ 317 w 317"/>
                <a:gd name="T19" fmla="*/ 31 h 261"/>
                <a:gd name="T20" fmla="*/ 282 w 317"/>
                <a:gd name="T21" fmla="*/ 41 h 261"/>
                <a:gd name="T22" fmla="*/ 310 w 317"/>
                <a:gd name="T23" fmla="*/ 5 h 261"/>
                <a:gd name="T24" fmla="*/ 266 w 317"/>
                <a:gd name="T25" fmla="*/ 20 h 261"/>
                <a:gd name="T26" fmla="*/ 217 w 317"/>
                <a:gd name="T27" fmla="*/ 0 h 261"/>
                <a:gd name="T28" fmla="*/ 155 w 317"/>
                <a:gd name="T29" fmla="*/ 81 h 261"/>
                <a:gd name="T30" fmla="*/ 20 w 317"/>
                <a:gd name="T31" fmla="*/ 1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" h="261">
                  <a:moveTo>
                    <a:pt x="20" y="13"/>
                  </a:moveTo>
                  <a:cubicBezTo>
                    <a:pt x="0" y="49"/>
                    <a:pt x="19" y="86"/>
                    <a:pt x="39" y="100"/>
                  </a:cubicBezTo>
                  <a:cubicBezTo>
                    <a:pt x="32" y="101"/>
                    <a:pt x="19" y="99"/>
                    <a:pt x="11" y="91"/>
                  </a:cubicBezTo>
                  <a:cubicBezTo>
                    <a:pt x="9" y="128"/>
                    <a:pt x="38" y="150"/>
                    <a:pt x="61" y="157"/>
                  </a:cubicBezTo>
                  <a:cubicBezTo>
                    <a:pt x="55" y="161"/>
                    <a:pt x="43" y="161"/>
                    <a:pt x="33" y="157"/>
                  </a:cubicBezTo>
                  <a:cubicBezTo>
                    <a:pt x="39" y="183"/>
                    <a:pt x="66" y="204"/>
                    <a:pt x="93" y="205"/>
                  </a:cubicBezTo>
                  <a:cubicBezTo>
                    <a:pt x="82" y="217"/>
                    <a:pt x="39" y="236"/>
                    <a:pt x="0" y="232"/>
                  </a:cubicBezTo>
                  <a:cubicBezTo>
                    <a:pt x="17" y="248"/>
                    <a:pt x="61" y="261"/>
                    <a:pt x="97" y="261"/>
                  </a:cubicBezTo>
                  <a:cubicBezTo>
                    <a:pt x="205" y="261"/>
                    <a:pt x="286" y="179"/>
                    <a:pt x="286" y="65"/>
                  </a:cubicBezTo>
                  <a:cubicBezTo>
                    <a:pt x="296" y="60"/>
                    <a:pt x="312" y="45"/>
                    <a:pt x="317" y="31"/>
                  </a:cubicBezTo>
                  <a:cubicBezTo>
                    <a:pt x="310" y="35"/>
                    <a:pt x="288" y="43"/>
                    <a:pt x="282" y="41"/>
                  </a:cubicBezTo>
                  <a:cubicBezTo>
                    <a:pt x="294" y="34"/>
                    <a:pt x="308" y="18"/>
                    <a:pt x="310" y="5"/>
                  </a:cubicBezTo>
                  <a:cubicBezTo>
                    <a:pt x="297" y="10"/>
                    <a:pt x="280" y="20"/>
                    <a:pt x="266" y="20"/>
                  </a:cubicBezTo>
                  <a:cubicBezTo>
                    <a:pt x="256" y="7"/>
                    <a:pt x="239" y="0"/>
                    <a:pt x="217" y="0"/>
                  </a:cubicBezTo>
                  <a:cubicBezTo>
                    <a:pt x="181" y="0"/>
                    <a:pt x="146" y="36"/>
                    <a:pt x="155" y="81"/>
                  </a:cubicBezTo>
                  <a:cubicBezTo>
                    <a:pt x="104" y="79"/>
                    <a:pt x="44" y="45"/>
                    <a:pt x="20" y="13"/>
                  </a:cubicBezTo>
                </a:path>
              </a:pathLst>
            </a:custGeom>
            <a:solidFill>
              <a:srgbClr val="1DA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59682C6-4170-4C73-B817-98032F7BD37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3097263" y="3538149"/>
              <a:ext cx="252000" cy="252000"/>
            </a:xfrm>
            <a:custGeom>
              <a:avLst/>
              <a:gdLst>
                <a:gd name="T0" fmla="*/ 340 w 397"/>
                <a:gd name="T1" fmla="*/ 0 h 397"/>
                <a:gd name="T2" fmla="*/ 57 w 397"/>
                <a:gd name="T3" fmla="*/ 0 h 397"/>
                <a:gd name="T4" fmla="*/ 0 w 397"/>
                <a:gd name="T5" fmla="*/ 56 h 397"/>
                <a:gd name="T6" fmla="*/ 0 w 397"/>
                <a:gd name="T7" fmla="*/ 340 h 397"/>
                <a:gd name="T8" fmla="*/ 57 w 397"/>
                <a:gd name="T9" fmla="*/ 397 h 397"/>
                <a:gd name="T10" fmla="*/ 340 w 397"/>
                <a:gd name="T11" fmla="*/ 397 h 397"/>
                <a:gd name="T12" fmla="*/ 397 w 397"/>
                <a:gd name="T13" fmla="*/ 340 h 397"/>
                <a:gd name="T14" fmla="*/ 397 w 397"/>
                <a:gd name="T15" fmla="*/ 56 h 397"/>
                <a:gd name="T16" fmla="*/ 340 w 397"/>
                <a:gd name="T17" fmla="*/ 0 h 397"/>
                <a:gd name="T18" fmla="*/ 116 w 397"/>
                <a:gd name="T19" fmla="*/ 340 h 397"/>
                <a:gd name="T20" fmla="*/ 57 w 397"/>
                <a:gd name="T21" fmla="*/ 340 h 397"/>
                <a:gd name="T22" fmla="*/ 57 w 397"/>
                <a:gd name="T23" fmla="*/ 148 h 397"/>
                <a:gd name="T24" fmla="*/ 116 w 397"/>
                <a:gd name="T25" fmla="*/ 148 h 397"/>
                <a:gd name="T26" fmla="*/ 116 w 397"/>
                <a:gd name="T27" fmla="*/ 340 h 397"/>
                <a:gd name="T28" fmla="*/ 86 w 397"/>
                <a:gd name="T29" fmla="*/ 121 h 397"/>
                <a:gd name="T30" fmla="*/ 51 w 397"/>
                <a:gd name="T31" fmla="*/ 86 h 397"/>
                <a:gd name="T32" fmla="*/ 86 w 397"/>
                <a:gd name="T33" fmla="*/ 51 h 397"/>
                <a:gd name="T34" fmla="*/ 122 w 397"/>
                <a:gd name="T35" fmla="*/ 86 h 397"/>
                <a:gd name="T36" fmla="*/ 86 w 397"/>
                <a:gd name="T37" fmla="*/ 121 h 397"/>
                <a:gd name="T38" fmla="*/ 340 w 397"/>
                <a:gd name="T39" fmla="*/ 340 h 397"/>
                <a:gd name="T40" fmla="*/ 281 w 397"/>
                <a:gd name="T41" fmla="*/ 340 h 397"/>
                <a:gd name="T42" fmla="*/ 281 w 397"/>
                <a:gd name="T43" fmla="*/ 240 h 397"/>
                <a:gd name="T44" fmla="*/ 249 w 397"/>
                <a:gd name="T45" fmla="*/ 196 h 397"/>
                <a:gd name="T46" fmla="*/ 214 w 397"/>
                <a:gd name="T47" fmla="*/ 244 h 397"/>
                <a:gd name="T48" fmla="*/ 214 w 397"/>
                <a:gd name="T49" fmla="*/ 340 h 397"/>
                <a:gd name="T50" fmla="*/ 154 w 397"/>
                <a:gd name="T51" fmla="*/ 340 h 397"/>
                <a:gd name="T52" fmla="*/ 154 w 397"/>
                <a:gd name="T53" fmla="*/ 148 h 397"/>
                <a:gd name="T54" fmla="*/ 211 w 397"/>
                <a:gd name="T55" fmla="*/ 148 h 397"/>
                <a:gd name="T56" fmla="*/ 211 w 397"/>
                <a:gd name="T57" fmla="*/ 175 h 397"/>
                <a:gd name="T58" fmla="*/ 271 w 397"/>
                <a:gd name="T59" fmla="*/ 143 h 397"/>
                <a:gd name="T60" fmla="*/ 340 w 397"/>
                <a:gd name="T61" fmla="*/ 226 h 397"/>
                <a:gd name="T62" fmla="*/ 340 w 397"/>
                <a:gd name="T63" fmla="*/ 34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397">
                  <a:moveTo>
                    <a:pt x="340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71"/>
                    <a:pt x="25" y="397"/>
                    <a:pt x="57" y="397"/>
                  </a:cubicBezTo>
                  <a:cubicBezTo>
                    <a:pt x="340" y="397"/>
                    <a:pt x="340" y="397"/>
                    <a:pt x="340" y="397"/>
                  </a:cubicBezTo>
                  <a:cubicBezTo>
                    <a:pt x="372" y="397"/>
                    <a:pt x="397" y="371"/>
                    <a:pt x="397" y="340"/>
                  </a:cubicBezTo>
                  <a:cubicBezTo>
                    <a:pt x="397" y="56"/>
                    <a:pt x="397" y="56"/>
                    <a:pt x="397" y="56"/>
                  </a:cubicBezTo>
                  <a:cubicBezTo>
                    <a:pt x="397" y="25"/>
                    <a:pt x="372" y="0"/>
                    <a:pt x="340" y="0"/>
                  </a:cubicBezTo>
                  <a:close/>
                  <a:moveTo>
                    <a:pt x="116" y="340"/>
                  </a:moveTo>
                  <a:cubicBezTo>
                    <a:pt x="57" y="340"/>
                    <a:pt x="57" y="340"/>
                    <a:pt x="57" y="340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116" y="148"/>
                    <a:pt x="116" y="148"/>
                    <a:pt x="116" y="148"/>
                  </a:cubicBezTo>
                  <a:lnTo>
                    <a:pt x="116" y="340"/>
                  </a:lnTo>
                  <a:close/>
                  <a:moveTo>
                    <a:pt x="86" y="121"/>
                  </a:moveTo>
                  <a:cubicBezTo>
                    <a:pt x="67" y="121"/>
                    <a:pt x="51" y="106"/>
                    <a:pt x="51" y="86"/>
                  </a:cubicBezTo>
                  <a:cubicBezTo>
                    <a:pt x="51" y="67"/>
                    <a:pt x="67" y="51"/>
                    <a:pt x="86" y="51"/>
                  </a:cubicBezTo>
                  <a:cubicBezTo>
                    <a:pt x="106" y="51"/>
                    <a:pt x="122" y="67"/>
                    <a:pt x="122" y="86"/>
                  </a:cubicBezTo>
                  <a:cubicBezTo>
                    <a:pt x="122" y="106"/>
                    <a:pt x="106" y="121"/>
                    <a:pt x="86" y="121"/>
                  </a:cubicBezTo>
                  <a:close/>
                  <a:moveTo>
                    <a:pt x="340" y="340"/>
                  </a:moveTo>
                  <a:cubicBezTo>
                    <a:pt x="281" y="340"/>
                    <a:pt x="281" y="340"/>
                    <a:pt x="281" y="340"/>
                  </a:cubicBezTo>
                  <a:cubicBezTo>
                    <a:pt x="281" y="240"/>
                    <a:pt x="281" y="240"/>
                    <a:pt x="281" y="240"/>
                  </a:cubicBezTo>
                  <a:cubicBezTo>
                    <a:pt x="281" y="224"/>
                    <a:pt x="277" y="196"/>
                    <a:pt x="249" y="196"/>
                  </a:cubicBezTo>
                  <a:cubicBezTo>
                    <a:pt x="219" y="196"/>
                    <a:pt x="214" y="220"/>
                    <a:pt x="214" y="244"/>
                  </a:cubicBezTo>
                  <a:cubicBezTo>
                    <a:pt x="214" y="340"/>
                    <a:pt x="214" y="340"/>
                    <a:pt x="214" y="340"/>
                  </a:cubicBezTo>
                  <a:cubicBezTo>
                    <a:pt x="154" y="340"/>
                    <a:pt x="154" y="340"/>
                    <a:pt x="154" y="340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211" y="148"/>
                    <a:pt x="211" y="148"/>
                    <a:pt x="211" y="148"/>
                  </a:cubicBezTo>
                  <a:cubicBezTo>
                    <a:pt x="211" y="175"/>
                    <a:pt x="211" y="175"/>
                    <a:pt x="211" y="175"/>
                  </a:cubicBezTo>
                  <a:cubicBezTo>
                    <a:pt x="218" y="162"/>
                    <a:pt x="234" y="143"/>
                    <a:pt x="271" y="143"/>
                  </a:cubicBezTo>
                  <a:cubicBezTo>
                    <a:pt x="326" y="143"/>
                    <a:pt x="340" y="183"/>
                    <a:pt x="340" y="226"/>
                  </a:cubicBezTo>
                  <a:lnTo>
                    <a:pt x="340" y="340"/>
                  </a:lnTo>
                  <a:close/>
                </a:path>
              </a:pathLst>
            </a:custGeom>
            <a:solidFill>
              <a:srgbClr val="286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93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04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317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ayout: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39" y="252000"/>
            <a:ext cx="8136122" cy="613171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0043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136000" cy="3384000"/>
          </a:xfrm>
        </p:spPr>
        <p:txBody>
          <a:bodyPr>
            <a:normAutofit/>
          </a:bodyPr>
          <a:lstStyle>
            <a:lvl1pPr marL="180000" indent="-180000">
              <a:spcBef>
                <a:spcPts val="900"/>
              </a:spcBef>
              <a:buClr>
                <a:srgbClr val="004376"/>
              </a:buClr>
              <a:buFont typeface="Arial" panose="020B0604020202020204" pitchFamily="34" charset="0"/>
              <a:buChar char="•"/>
              <a:defRPr sz="1600"/>
            </a:lvl1pPr>
            <a:lvl2pPr marL="360000" indent="-180000">
              <a:spcBef>
                <a:spcPts val="900"/>
              </a:spcBef>
              <a:buClr>
                <a:srgbClr val="004376"/>
              </a:buClr>
              <a:buFont typeface="Calibri" panose="020F0502020204030204" pitchFamily="34" charset="0"/>
              <a:buChar char="‒"/>
              <a:defRPr sz="1600"/>
            </a:lvl2pPr>
            <a:lvl3pPr marL="540000" indent="-180000">
              <a:spcBef>
                <a:spcPts val="900"/>
              </a:spcBef>
              <a:buClr>
                <a:srgbClr val="004376"/>
              </a:buClr>
              <a:buFont typeface="Arial" panose="020B0604020202020204" pitchFamily="34" charset="0"/>
              <a:buChar char="•"/>
              <a:defRPr sz="1400"/>
            </a:lvl3pPr>
            <a:lvl4pPr marL="720000" indent="-180000">
              <a:spcBef>
                <a:spcPts val="900"/>
              </a:spcBef>
              <a:buClr>
                <a:srgbClr val="004376"/>
              </a:buClr>
              <a:buFont typeface="Calibri" panose="020F0502020204030204" pitchFamily="34" charset="0"/>
              <a:buChar char="‒"/>
              <a:defRPr sz="1300"/>
            </a:lvl4pPr>
            <a:lvl5pPr marL="900000" indent="-180000">
              <a:spcBef>
                <a:spcPts val="900"/>
              </a:spcBef>
              <a:buClr>
                <a:srgbClr val="004376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87822" y="4232885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wrap="none" lIns="91406" tIns="45694" rIns="91406" bIns="45694" rtlCol="0" anchor="t" anchorCtr="0">
            <a:noAutofit/>
          </a:bodyPr>
          <a:lstStyle/>
          <a:p>
            <a:pPr algn="r" defTabSz="342900">
              <a:buSzPct val="25000"/>
            </a:pPr>
            <a:endParaRPr lang="en-US" sz="900" kern="0" dirty="0">
              <a:solidFill>
                <a:srgbClr val="3086B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140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ayout: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42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10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9B61686-A762-441D-BAC2-5D0C3E59F5E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5000">
                <a:srgbClr val="0062AC">
                  <a:alpha val="90000"/>
                </a:srgbClr>
              </a:gs>
              <a:gs pos="0">
                <a:srgbClr val="004376"/>
              </a:gs>
              <a:gs pos="100000">
                <a:srgbClr val="0062AC">
                  <a:alpha val="9000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9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99" r:id="rId2"/>
    <p:sldLayoutId id="2147483925" r:id="rId3"/>
    <p:sldLayoutId id="2147483828" r:id="rId4"/>
    <p:sldLayoutId id="2147483920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81360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008000"/>
            <a:ext cx="8136000" cy="338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384507"/>
            <a:ext cx="692546" cy="668117"/>
          </a:xfrm>
          <a:prstGeom prst="rect">
            <a:avLst/>
          </a:prstGeom>
          <a:noFill/>
          <a:ln>
            <a:noFill/>
          </a:ln>
        </p:spPr>
        <p:txBody>
          <a:bodyPr wrap="none" lIns="91406" tIns="45694" rIns="91406" bIns="45694" rtlCol="0" anchor="t" anchorCtr="0">
            <a:noAutofit/>
          </a:bodyPr>
          <a:lstStyle/>
          <a:p>
            <a:pPr algn="r" defTabSz="342900">
              <a:buSzPct val="25000"/>
            </a:pPr>
            <a:endParaRPr lang="en-US" sz="900" kern="0" dirty="0">
              <a:solidFill>
                <a:srgbClr val="3086B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242435" y="4426743"/>
            <a:ext cx="9417391" cy="716757"/>
            <a:chOff x="-242435" y="4426743"/>
            <a:chExt cx="9417391" cy="716757"/>
          </a:xfrm>
        </p:grpSpPr>
        <p:sp>
          <p:nvSpPr>
            <p:cNvPr id="9" name="Rectangle 8"/>
            <p:cNvSpPr/>
            <p:nvPr userDrawn="1"/>
          </p:nvSpPr>
          <p:spPr>
            <a:xfrm>
              <a:off x="-242435" y="4837098"/>
              <a:ext cx="9417224" cy="306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7451989" y="4426743"/>
              <a:ext cx="1722967" cy="561975"/>
            </a:xfrm>
            <a:custGeom>
              <a:avLst/>
              <a:gdLst>
                <a:gd name="connsiteX0" fmla="*/ 0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0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779206 w 2900516"/>
                <a:gd name="connsiteY0" fmla="*/ 0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779206 w 2900516"/>
                <a:gd name="connsiteY4" fmla="*/ 0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988141 w 2900516"/>
                <a:gd name="connsiteY0" fmla="*/ 2458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988141 w 2900516"/>
                <a:gd name="connsiteY4" fmla="*/ 2458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813618 w 2900516"/>
                <a:gd name="connsiteY0" fmla="*/ 4916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813618 w 2900516"/>
                <a:gd name="connsiteY4" fmla="*/ 4916 h 521109"/>
                <a:gd name="connsiteX0" fmla="*/ 1544220 w 2900516"/>
                <a:gd name="connsiteY0" fmla="*/ 10451 h 521109"/>
                <a:gd name="connsiteX1" fmla="*/ 2900516 w 2900516"/>
                <a:gd name="connsiteY1" fmla="*/ 0 h 521109"/>
                <a:gd name="connsiteX2" fmla="*/ 2900516 w 2900516"/>
                <a:gd name="connsiteY2" fmla="*/ 521109 h 521109"/>
                <a:gd name="connsiteX3" fmla="*/ 0 w 2900516"/>
                <a:gd name="connsiteY3" fmla="*/ 521109 h 521109"/>
                <a:gd name="connsiteX4" fmla="*/ 1544220 w 2900516"/>
                <a:gd name="connsiteY4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835757 w 2192053"/>
                <a:gd name="connsiteY4" fmla="*/ 10451 h 521109"/>
                <a:gd name="connsiteX0" fmla="*/ 960564 w 2316860"/>
                <a:gd name="connsiteY0" fmla="*/ 10451 h 521255"/>
                <a:gd name="connsiteX1" fmla="*/ 2316860 w 2316860"/>
                <a:gd name="connsiteY1" fmla="*/ 0 h 521255"/>
                <a:gd name="connsiteX2" fmla="*/ 2316860 w 2316860"/>
                <a:gd name="connsiteY2" fmla="*/ 521109 h 521255"/>
                <a:gd name="connsiteX3" fmla="*/ 124807 w 2316860"/>
                <a:gd name="connsiteY3" fmla="*/ 521109 h 521255"/>
                <a:gd name="connsiteX4" fmla="*/ 344304 w 2316860"/>
                <a:gd name="connsiteY4" fmla="*/ 463595 h 521255"/>
                <a:gd name="connsiteX5" fmla="*/ 960564 w 2316860"/>
                <a:gd name="connsiteY5" fmla="*/ 10451 h 521255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219497 w 2192053"/>
                <a:gd name="connsiteY4" fmla="*/ 463595 h 521109"/>
                <a:gd name="connsiteX5" fmla="*/ 835757 w 2192053"/>
                <a:gd name="connsiteY5" fmla="*/ 10451 h 521109"/>
                <a:gd name="connsiteX0" fmla="*/ 894747 w 2251043"/>
                <a:gd name="connsiteY0" fmla="*/ 10451 h 521109"/>
                <a:gd name="connsiteX1" fmla="*/ 2251043 w 2251043"/>
                <a:gd name="connsiteY1" fmla="*/ 0 h 521109"/>
                <a:gd name="connsiteX2" fmla="*/ 2251043 w 2251043"/>
                <a:gd name="connsiteY2" fmla="*/ 521109 h 521109"/>
                <a:gd name="connsiteX3" fmla="*/ 58990 w 2251043"/>
                <a:gd name="connsiteY3" fmla="*/ 521109 h 521109"/>
                <a:gd name="connsiteX4" fmla="*/ 62537 w 2251043"/>
                <a:gd name="connsiteY4" fmla="*/ 383385 h 521109"/>
                <a:gd name="connsiteX5" fmla="*/ 894747 w 225104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35757 w 2192053"/>
                <a:gd name="connsiteY0" fmla="*/ 10451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35757 w 2192053"/>
                <a:gd name="connsiteY5" fmla="*/ 10451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338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2192053"/>
                <a:gd name="connsiteY0" fmla="*/ 7366 h 521109"/>
                <a:gd name="connsiteX1" fmla="*/ 2192053 w 2192053"/>
                <a:gd name="connsiteY1" fmla="*/ 0 h 521109"/>
                <a:gd name="connsiteX2" fmla="*/ 2192053 w 2192053"/>
                <a:gd name="connsiteY2" fmla="*/ 521109 h 521109"/>
                <a:gd name="connsiteX3" fmla="*/ 0 w 2192053"/>
                <a:gd name="connsiteY3" fmla="*/ 521109 h 521109"/>
                <a:gd name="connsiteX4" fmla="*/ 3547 w 2192053"/>
                <a:gd name="connsiteY4" fmla="*/ 389555 h 521109"/>
                <a:gd name="connsiteX5" fmla="*/ 894372 w 2192053"/>
                <a:gd name="connsiteY5" fmla="*/ 7366 h 521109"/>
                <a:gd name="connsiteX0" fmla="*/ 894372 w 3096949"/>
                <a:gd name="connsiteY0" fmla="*/ 7366 h 521109"/>
                <a:gd name="connsiteX1" fmla="*/ 3096949 w 3096949"/>
                <a:gd name="connsiteY1" fmla="*/ 0 h 521109"/>
                <a:gd name="connsiteX2" fmla="*/ 2192053 w 3096949"/>
                <a:gd name="connsiteY2" fmla="*/ 521109 h 521109"/>
                <a:gd name="connsiteX3" fmla="*/ 0 w 3096949"/>
                <a:gd name="connsiteY3" fmla="*/ 521109 h 521109"/>
                <a:gd name="connsiteX4" fmla="*/ 3547 w 3096949"/>
                <a:gd name="connsiteY4" fmla="*/ 389555 h 521109"/>
                <a:gd name="connsiteX5" fmla="*/ 894372 w 3096949"/>
                <a:gd name="connsiteY5" fmla="*/ 7366 h 521109"/>
                <a:gd name="connsiteX0" fmla="*/ 894372 w 3096950"/>
                <a:gd name="connsiteY0" fmla="*/ 7366 h 521109"/>
                <a:gd name="connsiteX1" fmla="*/ 3096949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3096950"/>
                <a:gd name="connsiteY0" fmla="*/ 7366 h 521109"/>
                <a:gd name="connsiteX1" fmla="*/ 2454297 w 3096950"/>
                <a:gd name="connsiteY1" fmla="*/ 0 h 521109"/>
                <a:gd name="connsiteX2" fmla="*/ 3096950 w 3096950"/>
                <a:gd name="connsiteY2" fmla="*/ 521109 h 521109"/>
                <a:gd name="connsiteX3" fmla="*/ 0 w 3096950"/>
                <a:gd name="connsiteY3" fmla="*/ 521109 h 521109"/>
                <a:gd name="connsiteX4" fmla="*/ 3547 w 3096950"/>
                <a:gd name="connsiteY4" fmla="*/ 389555 h 521109"/>
                <a:gd name="connsiteX5" fmla="*/ 894372 w 3096950"/>
                <a:gd name="connsiteY5" fmla="*/ 7366 h 521109"/>
                <a:gd name="connsiteX0" fmla="*/ 894372 w 2505303"/>
                <a:gd name="connsiteY0" fmla="*/ 7366 h 521109"/>
                <a:gd name="connsiteX1" fmla="*/ 2454297 w 2505303"/>
                <a:gd name="connsiteY1" fmla="*/ 0 h 521109"/>
                <a:gd name="connsiteX2" fmla="*/ 2505303 w 2505303"/>
                <a:gd name="connsiteY2" fmla="*/ 521109 h 521109"/>
                <a:gd name="connsiteX3" fmla="*/ 0 w 2505303"/>
                <a:gd name="connsiteY3" fmla="*/ 521109 h 521109"/>
                <a:gd name="connsiteX4" fmla="*/ 3547 w 2505303"/>
                <a:gd name="connsiteY4" fmla="*/ 389555 h 521109"/>
                <a:gd name="connsiteX5" fmla="*/ 894372 w 2505303"/>
                <a:gd name="connsiteY5" fmla="*/ 7366 h 521109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0 w 2505303"/>
                <a:gd name="connsiteY3" fmla="*/ 513743 h 513743"/>
                <a:gd name="connsiteX4" fmla="*/ 3547 w 2505303"/>
                <a:gd name="connsiteY4" fmla="*/ 382189 h 513743"/>
                <a:gd name="connsiteX5" fmla="*/ 894372 w 2505303"/>
                <a:gd name="connsiteY5" fmla="*/ 0 h 513743"/>
                <a:gd name="connsiteX0" fmla="*/ 894372 w 2505303"/>
                <a:gd name="connsiteY0" fmla="*/ 0 h 513743"/>
                <a:gd name="connsiteX1" fmla="*/ 2495100 w 2505303"/>
                <a:gd name="connsiteY1" fmla="*/ 2835 h 513743"/>
                <a:gd name="connsiteX2" fmla="*/ 2505303 w 2505303"/>
                <a:gd name="connsiteY2" fmla="*/ 513743 h 513743"/>
                <a:gd name="connsiteX3" fmla="*/ 1578027 w 2505303"/>
                <a:gd name="connsiteY3" fmla="*/ 512298 h 513743"/>
                <a:gd name="connsiteX4" fmla="*/ 0 w 2505303"/>
                <a:gd name="connsiteY4" fmla="*/ 513743 h 513743"/>
                <a:gd name="connsiteX5" fmla="*/ 3547 w 2505303"/>
                <a:gd name="connsiteY5" fmla="*/ 382189 h 513743"/>
                <a:gd name="connsiteX6" fmla="*/ 894372 w 2505303"/>
                <a:gd name="connsiteY6" fmla="*/ 0 h 513743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495100 w 2505303"/>
                <a:gd name="connsiteY2" fmla="*/ 4616 h 515524"/>
                <a:gd name="connsiteX3" fmla="*/ 2505303 w 2505303"/>
                <a:gd name="connsiteY3" fmla="*/ 515524 h 515524"/>
                <a:gd name="connsiteX4" fmla="*/ 1578027 w 2505303"/>
                <a:gd name="connsiteY4" fmla="*/ 514079 h 515524"/>
                <a:gd name="connsiteX5" fmla="*/ 0 w 2505303"/>
                <a:gd name="connsiteY5" fmla="*/ 515524 h 515524"/>
                <a:gd name="connsiteX6" fmla="*/ 3547 w 2505303"/>
                <a:gd name="connsiteY6" fmla="*/ 383970 h 515524"/>
                <a:gd name="connsiteX7" fmla="*/ 894372 w 2505303"/>
                <a:gd name="connsiteY7" fmla="*/ 1781 h 515524"/>
                <a:gd name="connsiteX0" fmla="*/ 894372 w 2505303"/>
                <a:gd name="connsiteY0" fmla="*/ 1781 h 515524"/>
                <a:gd name="connsiteX1" fmla="*/ 1569314 w 2505303"/>
                <a:gd name="connsiteY1" fmla="*/ 0 h 515524"/>
                <a:gd name="connsiteX2" fmla="*/ 2505303 w 2505303"/>
                <a:gd name="connsiteY2" fmla="*/ 515524 h 515524"/>
                <a:gd name="connsiteX3" fmla="*/ 1578027 w 2505303"/>
                <a:gd name="connsiteY3" fmla="*/ 514079 h 515524"/>
                <a:gd name="connsiteX4" fmla="*/ 0 w 2505303"/>
                <a:gd name="connsiteY4" fmla="*/ 515524 h 515524"/>
                <a:gd name="connsiteX5" fmla="*/ 3547 w 2505303"/>
                <a:gd name="connsiteY5" fmla="*/ 383970 h 515524"/>
                <a:gd name="connsiteX6" fmla="*/ 894372 w 2505303"/>
                <a:gd name="connsiteY6" fmla="*/ 1781 h 515524"/>
                <a:gd name="connsiteX0" fmla="*/ 894372 w 1578027"/>
                <a:gd name="connsiteY0" fmla="*/ 1781 h 515524"/>
                <a:gd name="connsiteX1" fmla="*/ 1569314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3670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4372 w 1578027"/>
                <a:gd name="connsiteY0" fmla="*/ 1781 h 515524"/>
                <a:gd name="connsiteX1" fmla="*/ 1575848 w 1578027"/>
                <a:gd name="connsiteY1" fmla="*/ 0 h 515524"/>
                <a:gd name="connsiteX2" fmla="*/ 1578027 w 1578027"/>
                <a:gd name="connsiteY2" fmla="*/ 514079 h 515524"/>
                <a:gd name="connsiteX3" fmla="*/ 0 w 1578027"/>
                <a:gd name="connsiteY3" fmla="*/ 515524 h 515524"/>
                <a:gd name="connsiteX4" fmla="*/ 3547 w 1578027"/>
                <a:gd name="connsiteY4" fmla="*/ 383970 h 515524"/>
                <a:gd name="connsiteX5" fmla="*/ 894372 w 1578027"/>
                <a:gd name="connsiteY5" fmla="*/ 1781 h 515524"/>
                <a:gd name="connsiteX0" fmla="*/ 892010 w 1575665"/>
                <a:gd name="connsiteY0" fmla="*/ 1781 h 514079"/>
                <a:gd name="connsiteX1" fmla="*/ 1573486 w 1575665"/>
                <a:gd name="connsiteY1" fmla="*/ 0 h 514079"/>
                <a:gd name="connsiteX2" fmla="*/ 1575665 w 1575665"/>
                <a:gd name="connsiteY2" fmla="*/ 514079 h 514079"/>
                <a:gd name="connsiteX3" fmla="*/ 1995 w 1575665"/>
                <a:gd name="connsiteY3" fmla="*/ 513346 h 514079"/>
                <a:gd name="connsiteX4" fmla="*/ 1185 w 1575665"/>
                <a:gd name="connsiteY4" fmla="*/ 383970 h 514079"/>
                <a:gd name="connsiteX5" fmla="*/ 892010 w 1575665"/>
                <a:gd name="connsiteY5" fmla="*/ 1781 h 514079"/>
                <a:gd name="connsiteX0" fmla="*/ 892467 w 1576122"/>
                <a:gd name="connsiteY0" fmla="*/ 1781 h 514079"/>
                <a:gd name="connsiteX1" fmla="*/ 1573943 w 1576122"/>
                <a:gd name="connsiteY1" fmla="*/ 0 h 514079"/>
                <a:gd name="connsiteX2" fmla="*/ 1576122 w 1576122"/>
                <a:gd name="connsiteY2" fmla="*/ 514079 h 514079"/>
                <a:gd name="connsiteX3" fmla="*/ 274 w 1576122"/>
                <a:gd name="connsiteY3" fmla="*/ 513346 h 514079"/>
                <a:gd name="connsiteX4" fmla="*/ 1642 w 1576122"/>
                <a:gd name="connsiteY4" fmla="*/ 383970 h 514079"/>
                <a:gd name="connsiteX5" fmla="*/ 892467 w 1576122"/>
                <a:gd name="connsiteY5" fmla="*/ 1781 h 51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122" h="514079">
                  <a:moveTo>
                    <a:pt x="892467" y="1781"/>
                  </a:moveTo>
                  <a:lnTo>
                    <a:pt x="1573943" y="0"/>
                  </a:lnTo>
                  <a:cubicBezTo>
                    <a:pt x="1575395" y="171360"/>
                    <a:pt x="1574670" y="342719"/>
                    <a:pt x="1576122" y="514079"/>
                  </a:cubicBezTo>
                  <a:lnTo>
                    <a:pt x="274" y="513346"/>
                  </a:lnTo>
                  <a:cubicBezTo>
                    <a:pt x="1611" y="497590"/>
                    <a:pt x="-1910" y="407380"/>
                    <a:pt x="1642" y="383970"/>
                  </a:cubicBezTo>
                  <a:cubicBezTo>
                    <a:pt x="619111" y="351306"/>
                    <a:pt x="529773" y="17347"/>
                    <a:pt x="892467" y="1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39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02" y="4513062"/>
              <a:ext cx="1028314" cy="52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559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4" r:id="rId4"/>
    <p:sldLayoutId id="2147483848" r:id="rId5"/>
    <p:sldLayoutId id="2147483849" r:id="rId6"/>
    <p:sldLayoutId id="2147483853" r:id="rId7"/>
    <p:sldLayoutId id="2147483854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3" r:id="rId15"/>
    <p:sldLayoutId id="2147483864" r:id="rId16"/>
    <p:sldLayoutId id="2147483865" r:id="rId17"/>
    <p:sldLayoutId id="2147483871" r:id="rId18"/>
    <p:sldLayoutId id="2147483872" r:id="rId19"/>
    <p:sldLayoutId id="2147483873" r:id="rId20"/>
    <p:sldLayoutId id="2147483874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  <p:sldLayoutId id="2147483882" r:id="rId28"/>
    <p:sldLayoutId id="2147483883" r:id="rId29"/>
    <p:sldLayoutId id="2147483884" r:id="rId30"/>
    <p:sldLayoutId id="2147483885" r:id="rId31"/>
    <p:sldLayoutId id="2147483886" r:id="rId32"/>
    <p:sldLayoutId id="2147483887" r:id="rId33"/>
    <p:sldLayoutId id="2147483888" r:id="rId34"/>
    <p:sldLayoutId id="2147483889" r:id="rId35"/>
    <p:sldLayoutId id="2147483890" r:id="rId36"/>
    <p:sldLayoutId id="2147483891" r:id="rId37"/>
    <p:sldLayoutId id="2147483892" r:id="rId38"/>
    <p:sldLayoutId id="2147483893" r:id="rId39"/>
    <p:sldLayoutId id="2147483894" r:id="rId40"/>
    <p:sldLayoutId id="2147483895" r:id="rId41"/>
    <p:sldLayoutId id="2147483896" r:id="rId42"/>
    <p:sldLayoutId id="2147483897" r:id="rId43"/>
    <p:sldLayoutId id="2147483924" r:id="rId44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400" kern="800" spc="-40">
          <a:solidFill>
            <a:srgbClr val="004376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378" rtl="0" eaLnBrk="1" latinLnBrk="0" hangingPunct="1">
        <a:spcBef>
          <a:spcPts val="900"/>
        </a:spcBef>
        <a:buClr>
          <a:srgbClr val="004376"/>
        </a:buClr>
        <a:buFont typeface="Arial" panose="020B0604020202020204" pitchFamily="34" charset="0"/>
        <a:buChar char="•"/>
        <a:tabLst/>
        <a:defRPr sz="1600" kern="800" spc="-1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360000" indent="-180000" algn="l" defTabSz="914378" rtl="0" eaLnBrk="1" latinLnBrk="0" hangingPunct="1">
        <a:spcBef>
          <a:spcPts val="900"/>
        </a:spcBef>
        <a:buClr>
          <a:srgbClr val="004376"/>
        </a:buClr>
        <a:buFont typeface="Calibri" panose="020F0502020204030204" pitchFamily="34" charset="0"/>
        <a:buChar char="‒"/>
        <a:defRPr sz="1600" kern="8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540000" indent="-180000" algn="l" defTabSz="914378" rtl="0" eaLnBrk="1" latinLnBrk="0" hangingPunct="1">
        <a:spcBef>
          <a:spcPts val="900"/>
        </a:spcBef>
        <a:buClr>
          <a:srgbClr val="004376"/>
        </a:buClr>
        <a:buFont typeface="Arial" panose="020B0604020202020204" pitchFamily="34" charset="0"/>
        <a:buChar char="•"/>
        <a:defRPr sz="1400" kern="8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720000" indent="-180000" algn="l" defTabSz="914378" rtl="0" eaLnBrk="1" latinLnBrk="0" hangingPunct="1">
        <a:spcBef>
          <a:spcPts val="900"/>
        </a:spcBef>
        <a:buClr>
          <a:srgbClr val="004376"/>
        </a:buClr>
        <a:buFont typeface="Calibri" panose="020F0502020204030204" pitchFamily="34" charset="0"/>
        <a:buChar char="‒"/>
        <a:defRPr sz="1300" kern="8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900000" indent="-180000" algn="l" defTabSz="914378" rtl="0" eaLnBrk="1" latinLnBrk="0" hangingPunct="1">
        <a:spcBef>
          <a:spcPts val="900"/>
        </a:spcBef>
        <a:buClr>
          <a:srgbClr val="004376"/>
        </a:buClr>
        <a:buFont typeface="Arial" panose="020B0604020202020204" pitchFamily="34" charset="0"/>
        <a:buChar char="•"/>
        <a:defRPr sz="1200" kern="8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10CD-A55B-D875-B96E-CECCC7EF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Technology Services Division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2BC6366-24C2-BF64-238E-D58F2FFE8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702876"/>
              </p:ext>
            </p:extLst>
          </p:nvPr>
        </p:nvGraphicFramePr>
        <p:xfrm>
          <a:off x="1403648" y="915566"/>
          <a:ext cx="5640288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191627"/>
      </p:ext>
    </p:extLst>
  </p:cSld>
  <p:clrMapOvr>
    <a:masterClrMapping/>
  </p:clrMapOvr>
</p:sld>
</file>

<file path=ppt/theme/theme1.xml><?xml version="1.0" encoding="utf-8"?>
<a:theme xmlns:a="http://schemas.openxmlformats.org/drawingml/2006/main" name="Empt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ency Presentation v6.0.potx" id="{22732C4F-19C1-4985-9C9A-8EC311FC1DE1}" vid="{35773B49-4060-4DDA-A7C4-3C974250187D}"/>
    </a:ext>
  </a:extLst>
</a:theme>
</file>

<file path=ppt/theme/theme2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ency Presentation v6.0.potx" id="{22732C4F-19C1-4985-9C9A-8EC311FC1DE1}" vid="{62639692-5C7D-4781-AA3B-489D14738F89}"/>
    </a:ext>
  </a:extLst>
</a:theme>
</file>

<file path=ppt/theme/theme3.xml><?xml version="1.0" encoding="utf-8"?>
<a:theme xmlns:a="http://schemas.openxmlformats.org/drawingml/2006/main" name="Australian Digital Health Agency Master Template">
  <a:themeElements>
    <a:clrScheme name="Digital Health">
      <a:dk1>
        <a:srgbClr val="57565A"/>
      </a:dk1>
      <a:lt1>
        <a:sysClr val="window" lastClr="FFFFFF"/>
      </a:lt1>
      <a:dk2>
        <a:srgbClr val="0062AC"/>
      </a:dk2>
      <a:lt2>
        <a:srgbClr val="79C6FF"/>
      </a:lt2>
      <a:accent1>
        <a:srgbClr val="0062AC"/>
      </a:accent1>
      <a:accent2>
        <a:srgbClr val="007AD6"/>
      </a:accent2>
      <a:accent3>
        <a:srgbClr val="2FA6FF"/>
      </a:accent3>
      <a:accent4>
        <a:srgbClr val="79C6FF"/>
      </a:accent4>
      <a:accent5>
        <a:srgbClr val="A7D9FF"/>
      </a:accent5>
      <a:accent6>
        <a:srgbClr val="B7E0FF"/>
      </a:accent6>
      <a:hlink>
        <a:srgbClr val="0062AC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lIns="121875" tIns="60925" rIns="121875" bIns="60925" anchor="t" anchorCtr="0">
        <a:noAutofit/>
      </a:bodyPr>
      <a:lstStyle>
        <a:defPPr algn="r" defTabSz="457200">
          <a:buSzPct val="25000"/>
          <a:defRPr sz="1200" kern="0">
            <a:solidFill>
              <a:srgbClr val="3086BC"/>
            </a:solidFill>
            <a:latin typeface="Helvetica Neue"/>
            <a:ea typeface="Helvetica Neue"/>
            <a:cs typeface="Helvetica Neue"/>
            <a:sym typeface="Helvetica Neue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gency Presentation v6.0.potx" id="{22732C4F-19C1-4985-9C9A-8EC311FC1DE1}" vid="{6DBC9CBC-5E2B-498A-8A91-F072BC74447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Agency Presentation v6.0</Template>
  <TotalTime>205</TotalTime>
  <Words>71</Words>
  <Application>Microsoft Office PowerPoint</Application>
  <PresentationFormat>On-screen Show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Calibri Light</vt:lpstr>
      <vt:lpstr>Helvetica Light</vt:lpstr>
      <vt:lpstr>Helvetica Neue</vt:lpstr>
      <vt:lpstr>Helvetica Neue Light</vt:lpstr>
      <vt:lpstr>Montserrat</vt:lpstr>
      <vt:lpstr>Open Sans Light</vt:lpstr>
      <vt:lpstr>Empty slide</vt:lpstr>
      <vt:lpstr>Title slides</vt:lpstr>
      <vt:lpstr>Australian Digital Health Agency Master Template</vt:lpstr>
      <vt:lpstr>Technology Services Division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Jennifer Donohue</dc:creator>
  <cp:keywords/>
  <dc:description/>
  <cp:lastModifiedBy>Jennifer Donohue</cp:lastModifiedBy>
  <cp:revision>3</cp:revision>
  <dcterms:created xsi:type="dcterms:W3CDTF">2023-05-18T23:41:43Z</dcterms:created>
  <dcterms:modified xsi:type="dcterms:W3CDTF">2023-05-19T03:07:16Z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6.0</vt:lpwstr>
  </property>
  <property fmtid="{D5CDD505-2E9C-101B-9397-08002B2CF9AE}" pid="3" name="Owner">
    <vt:lpwstr>Internal Communications team</vt:lpwstr>
  </property>
  <property fmtid="{D5CDD505-2E9C-101B-9397-08002B2CF9AE}" pid="4" name="Template date">
    <vt:lpwstr>24 February 2023</vt:lpwstr>
  </property>
  <property fmtid="{D5CDD505-2E9C-101B-9397-08002B2CF9AE}" pid="5" name="Document approved">
    <vt:lpwstr>24 February 2023</vt:lpwstr>
  </property>
</Properties>
</file>